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handoutMasterIdLst>
    <p:handoutMasterId r:id="rId12"/>
  </p:handoutMasterIdLst>
  <p:sldIdLst>
    <p:sldId id="261" r:id="rId2"/>
    <p:sldId id="262" r:id="rId3"/>
    <p:sldId id="263" r:id="rId4"/>
    <p:sldId id="256" r:id="rId5"/>
    <p:sldId id="257" r:id="rId6"/>
    <p:sldId id="258" r:id="rId7"/>
    <p:sldId id="259" r:id="rId8"/>
    <p:sldId id="260" r:id="rId9"/>
    <p:sldId id="265" r:id="rId10"/>
  </p:sldIdLst>
  <p:sldSz cx="12192000" cy="6858000"/>
  <p:notesSz cx="6858000" cy="9144000"/>
  <p:defaultTextStyle>
    <a:defPPr rtl="0">
      <a:defRPr lang="el-G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74" d="100"/>
          <a:sy n="74" d="100"/>
        </p:scale>
        <p:origin x="-378" y="-90"/>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846"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modSld modMainMaster modNotesMaster modHandout">
      <pc:chgData name="Fake Test User" userId="SID-0" providerId="Test" clId="FakeClientId" dt="2021-08-04T08:48:23.640" v="63" actId="790"/>
      <pc:docMkLst>
        <pc:docMk/>
      </pc:docMkLst>
      <pc:sldChg chg="modSp mod modNotes">
        <pc:chgData name="Fake Test User" userId="SID-0" providerId="Test" clId="FakeClientId" dt="2021-08-04T08:47:56.078" v="59" actId="790"/>
        <pc:sldMkLst>
          <pc:docMk/>
          <pc:sldMk cId="521040635" sldId="256"/>
        </pc:sldMkLst>
        <pc:spChg chg="mod">
          <ac:chgData name="Fake Test User" userId="SID-0" providerId="Test" clId="FakeClientId" dt="2021-08-04T08:43:31.374" v="0" actId="790"/>
          <ac:spMkLst>
            <pc:docMk/>
            <pc:sldMk cId="521040635" sldId="256"/>
            <ac:spMk id="2" creationId="{00000000-0000-0000-0000-000000000000}"/>
          </ac:spMkLst>
        </pc:spChg>
        <pc:spChg chg="mod">
          <ac:chgData name="Fake Test User" userId="SID-0" providerId="Test" clId="FakeClientId" dt="2021-08-04T08:43:31.374" v="0" actId="790"/>
          <ac:spMkLst>
            <pc:docMk/>
            <pc:sldMk cId="521040635" sldId="256"/>
            <ac:spMk id="3" creationId="{00000000-0000-0000-0000-000000000000}"/>
          </ac:spMkLst>
        </pc:spChg>
      </pc:sldChg>
      <pc:sldMasterChg chg="modSp mod modSldLayout">
        <pc:chgData name="Fake Test User" userId="SID-0" providerId="Test" clId="FakeClientId" dt="2021-08-04T08:47:48.265" v="58" actId="790"/>
        <pc:sldMasterMkLst>
          <pc:docMk/>
          <pc:sldMasterMk cId="0" sldId="2147483648"/>
        </pc:sldMasterMkLst>
        <pc:spChg chg="mod">
          <ac:chgData name="Fake Test User" userId="SID-0" providerId="Test" clId="FakeClientId" dt="2021-08-04T08:47:48.265" v="58" actId="790"/>
          <ac:spMkLst>
            <pc:docMk/>
            <pc:sldMasterMk cId="0" sldId="2147483648"/>
            <ac:spMk id="2" creationId="{00000000-0000-0000-0000-000000000000}"/>
          </ac:spMkLst>
        </pc:spChg>
        <pc:spChg chg="mod">
          <ac:chgData name="Fake Test User" userId="SID-0" providerId="Test" clId="FakeClientId" dt="2021-08-04T08:47:48.265" v="58" actId="790"/>
          <ac:spMkLst>
            <pc:docMk/>
            <pc:sldMasterMk cId="0" sldId="2147483648"/>
            <ac:spMk id="3" creationId="{00000000-0000-0000-0000-000000000000}"/>
          </ac:spMkLst>
        </pc:spChg>
        <pc:spChg chg="mod">
          <ac:chgData name="Fake Test User" userId="SID-0" providerId="Test" clId="FakeClientId" dt="2021-08-04T08:47:48.265" v="58" actId="790"/>
          <ac:spMkLst>
            <pc:docMk/>
            <pc:sldMasterMk cId="0" sldId="2147483648"/>
            <ac:spMk id="4" creationId="{00000000-0000-0000-0000-000000000000}"/>
          </ac:spMkLst>
        </pc:spChg>
        <pc:spChg chg="mod">
          <ac:chgData name="Fake Test User" userId="SID-0" providerId="Test" clId="FakeClientId" dt="2021-08-04T08:47:48.265" v="58" actId="790"/>
          <ac:spMkLst>
            <pc:docMk/>
            <pc:sldMasterMk cId="0" sldId="2147483648"/>
            <ac:spMk id="5" creationId="{00000000-0000-0000-0000-000000000000}"/>
          </ac:spMkLst>
        </pc:spChg>
        <pc:spChg chg="mod">
          <ac:chgData name="Fake Test User" userId="SID-0" providerId="Test" clId="FakeClientId" dt="2021-08-04T08:47:48.265" v="58" actId="790"/>
          <ac:spMkLst>
            <pc:docMk/>
            <pc:sldMasterMk cId="0" sldId="2147483648"/>
            <ac:spMk id="6" creationId="{00000000-0000-0000-0000-000000000000}"/>
          </ac:spMkLst>
        </pc:spChg>
        <pc:sldLayoutChg chg="modSp mod">
          <pc:chgData name="Fake Test User" userId="SID-0" providerId="Test" clId="FakeClientId" dt="2021-08-04T08:47:42.499" v="56" actId="790"/>
          <pc:sldLayoutMkLst>
            <pc:docMk/>
            <pc:sldMasterMk cId="0" sldId="2147483648"/>
            <pc:sldLayoutMk cId="0" sldId="2147483649"/>
          </pc:sldLayoutMkLst>
          <pc:spChg chg="mod">
            <ac:chgData name="Fake Test User" userId="SID-0" providerId="Test" clId="FakeClientId" dt="2021-08-04T08:47:42.499" v="56" actId="790"/>
            <ac:spMkLst>
              <pc:docMk/>
              <pc:sldMasterMk cId="0" sldId="2147483648"/>
              <pc:sldLayoutMk cId="0" sldId="2147483649"/>
              <ac:spMk id="2" creationId="{00000000-0000-0000-0000-000000000000}"/>
            </ac:spMkLst>
          </pc:spChg>
          <pc:spChg chg="mod">
            <ac:chgData name="Fake Test User" userId="SID-0" providerId="Test" clId="FakeClientId" dt="2021-08-04T08:47:42.499" v="56" actId="790"/>
            <ac:spMkLst>
              <pc:docMk/>
              <pc:sldMasterMk cId="0" sldId="2147483648"/>
              <pc:sldLayoutMk cId="0" sldId="2147483649"/>
              <ac:spMk id="3" creationId="{00000000-0000-0000-0000-000000000000}"/>
            </ac:spMkLst>
          </pc:spChg>
          <pc:spChg chg="mod">
            <ac:chgData name="Fake Test User" userId="SID-0" providerId="Test" clId="FakeClientId" dt="2021-08-04T08:47:42.499" v="56" actId="790"/>
            <ac:spMkLst>
              <pc:docMk/>
              <pc:sldMasterMk cId="0" sldId="2147483648"/>
              <pc:sldLayoutMk cId="0" sldId="2147483649"/>
              <ac:spMk id="4" creationId="{00000000-0000-0000-0000-000000000000}"/>
            </ac:spMkLst>
          </pc:spChg>
          <pc:spChg chg="mod">
            <ac:chgData name="Fake Test User" userId="SID-0" providerId="Test" clId="FakeClientId" dt="2021-08-04T08:47:42.499" v="56" actId="790"/>
            <ac:spMkLst>
              <pc:docMk/>
              <pc:sldMasterMk cId="0" sldId="2147483648"/>
              <pc:sldLayoutMk cId="0" sldId="2147483649"/>
              <ac:spMk id="5" creationId="{00000000-0000-0000-0000-000000000000}"/>
            </ac:spMkLst>
          </pc:spChg>
          <pc:spChg chg="mod">
            <ac:chgData name="Fake Test User" userId="SID-0" providerId="Test" clId="FakeClientId" dt="2021-08-04T08:47:42.499" v="56" actId="790"/>
            <ac:spMkLst>
              <pc:docMk/>
              <pc:sldMasterMk cId="0" sldId="2147483648"/>
              <pc:sldLayoutMk cId="0" sldId="2147483649"/>
              <ac:spMk id="6" creationId="{00000000-0000-0000-0000-000000000000}"/>
            </ac:spMkLst>
          </pc:spChg>
        </pc:sldLayoutChg>
        <pc:sldLayoutChg chg="modSp mod">
          <pc:chgData name="Fake Test User" userId="SID-0" providerId="Test" clId="FakeClientId" dt="2021-08-04T08:47:37.187" v="54" actId="790"/>
          <pc:sldLayoutMkLst>
            <pc:docMk/>
            <pc:sldMasterMk cId="0" sldId="2147483648"/>
            <pc:sldLayoutMk cId="0" sldId="2147483650"/>
          </pc:sldLayoutMkLst>
          <pc:spChg chg="mod">
            <ac:chgData name="Fake Test User" userId="SID-0" providerId="Test" clId="FakeClientId" dt="2021-08-04T08:47:37.187" v="54" actId="790"/>
            <ac:spMkLst>
              <pc:docMk/>
              <pc:sldMasterMk cId="0" sldId="2147483648"/>
              <pc:sldLayoutMk cId="0" sldId="2147483650"/>
              <ac:spMk id="2" creationId="{00000000-0000-0000-0000-000000000000}"/>
            </ac:spMkLst>
          </pc:spChg>
          <pc:spChg chg="mod">
            <ac:chgData name="Fake Test User" userId="SID-0" providerId="Test" clId="FakeClientId" dt="2021-08-04T08:47:37.187" v="54" actId="790"/>
            <ac:spMkLst>
              <pc:docMk/>
              <pc:sldMasterMk cId="0" sldId="2147483648"/>
              <pc:sldLayoutMk cId="0" sldId="2147483650"/>
              <ac:spMk id="3" creationId="{00000000-0000-0000-0000-000000000000}"/>
            </ac:spMkLst>
          </pc:spChg>
          <pc:spChg chg="mod">
            <ac:chgData name="Fake Test User" userId="SID-0" providerId="Test" clId="FakeClientId" dt="2021-08-04T08:47:37.187" v="54" actId="790"/>
            <ac:spMkLst>
              <pc:docMk/>
              <pc:sldMasterMk cId="0" sldId="2147483648"/>
              <pc:sldLayoutMk cId="0" sldId="2147483650"/>
              <ac:spMk id="4" creationId="{00000000-0000-0000-0000-000000000000}"/>
            </ac:spMkLst>
          </pc:spChg>
          <pc:spChg chg="mod">
            <ac:chgData name="Fake Test User" userId="SID-0" providerId="Test" clId="FakeClientId" dt="2021-08-04T08:47:37.187" v="54" actId="790"/>
            <ac:spMkLst>
              <pc:docMk/>
              <pc:sldMasterMk cId="0" sldId="2147483648"/>
              <pc:sldLayoutMk cId="0" sldId="2147483650"/>
              <ac:spMk id="5" creationId="{00000000-0000-0000-0000-000000000000}"/>
            </ac:spMkLst>
          </pc:spChg>
          <pc:spChg chg="mod">
            <ac:chgData name="Fake Test User" userId="SID-0" providerId="Test" clId="FakeClientId" dt="2021-08-04T08:47:37.187" v="54" actId="790"/>
            <ac:spMkLst>
              <pc:docMk/>
              <pc:sldMasterMk cId="0" sldId="2147483648"/>
              <pc:sldLayoutMk cId="0" sldId="2147483650"/>
              <ac:spMk id="6" creationId="{00000000-0000-0000-0000-000000000000}"/>
            </ac:spMkLst>
          </pc:spChg>
        </pc:sldLayoutChg>
        <pc:sldLayoutChg chg="modSp mod">
          <pc:chgData name="Fake Test User" userId="SID-0" providerId="Test" clId="FakeClientId" dt="2021-08-04T08:47:29.640" v="52" actId="790"/>
          <pc:sldLayoutMkLst>
            <pc:docMk/>
            <pc:sldMasterMk cId="0" sldId="2147483648"/>
            <pc:sldLayoutMk cId="0" sldId="2147483651"/>
          </pc:sldLayoutMkLst>
          <pc:spChg chg="mod">
            <ac:chgData name="Fake Test User" userId="SID-0" providerId="Test" clId="FakeClientId" dt="2021-08-04T08:47:29.640" v="52" actId="790"/>
            <ac:spMkLst>
              <pc:docMk/>
              <pc:sldMasterMk cId="0" sldId="2147483648"/>
              <pc:sldLayoutMk cId="0" sldId="2147483651"/>
              <ac:spMk id="2" creationId="{00000000-0000-0000-0000-000000000000}"/>
            </ac:spMkLst>
          </pc:spChg>
          <pc:spChg chg="mod">
            <ac:chgData name="Fake Test User" userId="SID-0" providerId="Test" clId="FakeClientId" dt="2021-08-04T08:47:29.640" v="52" actId="790"/>
            <ac:spMkLst>
              <pc:docMk/>
              <pc:sldMasterMk cId="0" sldId="2147483648"/>
              <pc:sldLayoutMk cId="0" sldId="2147483651"/>
              <ac:spMk id="3" creationId="{00000000-0000-0000-0000-000000000000}"/>
            </ac:spMkLst>
          </pc:spChg>
          <pc:spChg chg="mod">
            <ac:chgData name="Fake Test User" userId="SID-0" providerId="Test" clId="FakeClientId" dt="2021-08-04T08:47:29.640" v="52" actId="790"/>
            <ac:spMkLst>
              <pc:docMk/>
              <pc:sldMasterMk cId="0" sldId="2147483648"/>
              <pc:sldLayoutMk cId="0" sldId="2147483651"/>
              <ac:spMk id="4" creationId="{00000000-0000-0000-0000-000000000000}"/>
            </ac:spMkLst>
          </pc:spChg>
          <pc:spChg chg="mod">
            <ac:chgData name="Fake Test User" userId="SID-0" providerId="Test" clId="FakeClientId" dt="2021-08-04T08:47:29.640" v="52" actId="790"/>
            <ac:spMkLst>
              <pc:docMk/>
              <pc:sldMasterMk cId="0" sldId="2147483648"/>
              <pc:sldLayoutMk cId="0" sldId="2147483651"/>
              <ac:spMk id="5" creationId="{00000000-0000-0000-0000-000000000000}"/>
            </ac:spMkLst>
          </pc:spChg>
          <pc:spChg chg="mod">
            <ac:chgData name="Fake Test User" userId="SID-0" providerId="Test" clId="FakeClientId" dt="2021-08-04T08:47:29.640" v="52" actId="790"/>
            <ac:spMkLst>
              <pc:docMk/>
              <pc:sldMasterMk cId="0" sldId="2147483648"/>
              <pc:sldLayoutMk cId="0" sldId="2147483651"/>
              <ac:spMk id="6" creationId="{00000000-0000-0000-0000-000000000000}"/>
            </ac:spMkLst>
          </pc:spChg>
        </pc:sldLayoutChg>
        <pc:sldLayoutChg chg="modSp mod">
          <pc:chgData name="Fake Test User" userId="SID-0" providerId="Test" clId="FakeClientId" dt="2021-08-04T08:47:14.734" v="48" actId="790"/>
          <pc:sldLayoutMkLst>
            <pc:docMk/>
            <pc:sldMasterMk cId="0" sldId="2147483648"/>
            <pc:sldLayoutMk cId="0" sldId="2147483653"/>
          </pc:sldLayoutMkLst>
          <pc:spChg chg="mod">
            <ac:chgData name="Fake Test User" userId="SID-0" providerId="Test" clId="FakeClientId" dt="2021-08-04T08:47:14.734" v="48" actId="790"/>
            <ac:spMkLst>
              <pc:docMk/>
              <pc:sldMasterMk cId="0" sldId="2147483648"/>
              <pc:sldLayoutMk cId="0" sldId="2147483653"/>
              <ac:spMk id="2" creationId="{00000000-0000-0000-0000-000000000000}"/>
            </ac:spMkLst>
          </pc:spChg>
          <pc:spChg chg="mod">
            <ac:chgData name="Fake Test User" userId="SID-0" providerId="Test" clId="FakeClientId" dt="2021-08-04T08:47:14.734" v="48" actId="790"/>
            <ac:spMkLst>
              <pc:docMk/>
              <pc:sldMasterMk cId="0" sldId="2147483648"/>
              <pc:sldLayoutMk cId="0" sldId="2147483653"/>
              <ac:spMk id="3" creationId="{00000000-0000-0000-0000-000000000000}"/>
            </ac:spMkLst>
          </pc:spChg>
          <pc:spChg chg="mod">
            <ac:chgData name="Fake Test User" userId="SID-0" providerId="Test" clId="FakeClientId" dt="2021-08-04T08:47:14.734" v="48" actId="790"/>
            <ac:spMkLst>
              <pc:docMk/>
              <pc:sldMasterMk cId="0" sldId="2147483648"/>
              <pc:sldLayoutMk cId="0" sldId="2147483653"/>
              <ac:spMk id="4" creationId="{00000000-0000-0000-0000-000000000000}"/>
            </ac:spMkLst>
          </pc:spChg>
          <pc:spChg chg="mod">
            <ac:chgData name="Fake Test User" userId="SID-0" providerId="Test" clId="FakeClientId" dt="2021-08-04T08:47:14.734" v="48" actId="790"/>
            <ac:spMkLst>
              <pc:docMk/>
              <pc:sldMasterMk cId="0" sldId="2147483648"/>
              <pc:sldLayoutMk cId="0" sldId="2147483653"/>
              <ac:spMk id="5" creationId="{00000000-0000-0000-0000-000000000000}"/>
            </ac:spMkLst>
          </pc:spChg>
          <pc:spChg chg="mod">
            <ac:chgData name="Fake Test User" userId="SID-0" providerId="Test" clId="FakeClientId" dt="2021-08-04T08:47:14.734" v="48" actId="790"/>
            <ac:spMkLst>
              <pc:docMk/>
              <pc:sldMasterMk cId="0" sldId="2147483648"/>
              <pc:sldLayoutMk cId="0" sldId="2147483653"/>
              <ac:spMk id="6" creationId="{00000000-0000-0000-0000-000000000000}"/>
            </ac:spMkLst>
          </pc:spChg>
          <pc:spChg chg="mod">
            <ac:chgData name="Fake Test User" userId="SID-0" providerId="Test" clId="FakeClientId" dt="2021-08-04T08:47:14.734" v="48" actId="790"/>
            <ac:spMkLst>
              <pc:docMk/>
              <pc:sldMasterMk cId="0" sldId="2147483648"/>
              <pc:sldLayoutMk cId="0" sldId="2147483653"/>
              <ac:spMk id="7" creationId="{00000000-0000-0000-0000-000000000000}"/>
            </ac:spMkLst>
          </pc:spChg>
          <pc:spChg chg="mod">
            <ac:chgData name="Fake Test User" userId="SID-0" providerId="Test" clId="FakeClientId" dt="2021-08-04T08:47:14.734" v="48" actId="790"/>
            <ac:spMkLst>
              <pc:docMk/>
              <pc:sldMasterMk cId="0" sldId="2147483648"/>
              <pc:sldLayoutMk cId="0" sldId="2147483653"/>
              <ac:spMk id="8" creationId="{00000000-0000-0000-0000-000000000000}"/>
            </ac:spMkLst>
          </pc:spChg>
          <pc:spChg chg="mod">
            <ac:chgData name="Fake Test User" userId="SID-0" providerId="Test" clId="FakeClientId" dt="2021-08-04T08:47:14.734" v="48" actId="790"/>
            <ac:spMkLst>
              <pc:docMk/>
              <pc:sldMasterMk cId="0" sldId="2147483648"/>
              <pc:sldLayoutMk cId="0" sldId="2147483653"/>
              <ac:spMk id="9" creationId="{00000000-0000-0000-0000-000000000000}"/>
            </ac:spMkLst>
          </pc:spChg>
        </pc:sldLayoutChg>
        <pc:sldLayoutChg chg="modSp mod">
          <pc:chgData name="Fake Test User" userId="SID-0" providerId="Test" clId="FakeClientId" dt="2021-08-04T08:47:07.937" v="46" actId="790"/>
          <pc:sldLayoutMkLst>
            <pc:docMk/>
            <pc:sldMasterMk cId="0" sldId="2147483648"/>
            <pc:sldLayoutMk cId="0" sldId="2147483654"/>
          </pc:sldLayoutMkLst>
          <pc:spChg chg="mod">
            <ac:chgData name="Fake Test User" userId="SID-0" providerId="Test" clId="FakeClientId" dt="2021-08-04T08:47:07.937" v="46" actId="790"/>
            <ac:spMkLst>
              <pc:docMk/>
              <pc:sldMasterMk cId="0" sldId="2147483648"/>
              <pc:sldLayoutMk cId="0" sldId="2147483654"/>
              <ac:spMk id="2" creationId="{00000000-0000-0000-0000-000000000000}"/>
            </ac:spMkLst>
          </pc:spChg>
          <pc:spChg chg="mod">
            <ac:chgData name="Fake Test User" userId="SID-0" providerId="Test" clId="FakeClientId" dt="2021-08-04T08:47:07.937" v="46" actId="790"/>
            <ac:spMkLst>
              <pc:docMk/>
              <pc:sldMasterMk cId="0" sldId="2147483648"/>
              <pc:sldLayoutMk cId="0" sldId="2147483654"/>
              <ac:spMk id="3" creationId="{00000000-0000-0000-0000-000000000000}"/>
            </ac:spMkLst>
          </pc:spChg>
          <pc:spChg chg="mod">
            <ac:chgData name="Fake Test User" userId="SID-0" providerId="Test" clId="FakeClientId" dt="2021-08-04T08:47:07.937" v="46" actId="790"/>
            <ac:spMkLst>
              <pc:docMk/>
              <pc:sldMasterMk cId="0" sldId="2147483648"/>
              <pc:sldLayoutMk cId="0" sldId="2147483654"/>
              <ac:spMk id="4" creationId="{00000000-0000-0000-0000-000000000000}"/>
            </ac:spMkLst>
          </pc:spChg>
          <pc:spChg chg="mod">
            <ac:chgData name="Fake Test User" userId="SID-0" providerId="Test" clId="FakeClientId" dt="2021-08-04T08:47:07.937" v="46" actId="790"/>
            <ac:spMkLst>
              <pc:docMk/>
              <pc:sldMasterMk cId="0" sldId="2147483648"/>
              <pc:sldLayoutMk cId="0" sldId="2147483654"/>
              <ac:spMk id="5" creationId="{00000000-0000-0000-0000-000000000000}"/>
            </ac:spMkLst>
          </pc:spChg>
        </pc:sldLayoutChg>
        <pc:sldLayoutChg chg="modSp mod">
          <pc:chgData name="Fake Test User" userId="SID-0" providerId="Test" clId="FakeClientId" dt="2021-08-04T08:46:57.953" v="44" actId="790"/>
          <pc:sldLayoutMkLst>
            <pc:docMk/>
            <pc:sldMasterMk cId="0" sldId="2147483648"/>
            <pc:sldLayoutMk cId="0" sldId="2147483655"/>
          </pc:sldLayoutMkLst>
          <pc:spChg chg="mod">
            <ac:chgData name="Fake Test User" userId="SID-0" providerId="Test" clId="FakeClientId" dt="2021-08-04T08:46:57.953" v="44" actId="790"/>
            <ac:spMkLst>
              <pc:docMk/>
              <pc:sldMasterMk cId="0" sldId="2147483648"/>
              <pc:sldLayoutMk cId="0" sldId="2147483655"/>
              <ac:spMk id="2" creationId="{00000000-0000-0000-0000-000000000000}"/>
            </ac:spMkLst>
          </pc:spChg>
          <pc:spChg chg="mod">
            <ac:chgData name="Fake Test User" userId="SID-0" providerId="Test" clId="FakeClientId" dt="2021-08-04T08:46:57.953" v="44" actId="790"/>
            <ac:spMkLst>
              <pc:docMk/>
              <pc:sldMasterMk cId="0" sldId="2147483648"/>
              <pc:sldLayoutMk cId="0" sldId="2147483655"/>
              <ac:spMk id="3" creationId="{00000000-0000-0000-0000-000000000000}"/>
            </ac:spMkLst>
          </pc:spChg>
          <pc:spChg chg="mod">
            <ac:chgData name="Fake Test User" userId="SID-0" providerId="Test" clId="FakeClientId" dt="2021-08-04T08:46:57.953" v="44" actId="790"/>
            <ac:spMkLst>
              <pc:docMk/>
              <pc:sldMasterMk cId="0" sldId="2147483648"/>
              <pc:sldLayoutMk cId="0" sldId="2147483655"/>
              <ac:spMk id="4" creationId="{00000000-0000-0000-0000-000000000000}"/>
            </ac:spMkLst>
          </pc:spChg>
        </pc:sldLayoutChg>
        <pc:sldLayoutChg chg="modSp mod">
          <pc:chgData name="Fake Test User" userId="SID-0" providerId="Test" clId="FakeClientId" dt="2021-08-04T08:46:47.813" v="41" actId="790"/>
          <pc:sldLayoutMkLst>
            <pc:docMk/>
            <pc:sldMasterMk cId="0" sldId="2147483648"/>
            <pc:sldLayoutMk cId="0" sldId="2147483657"/>
          </pc:sldLayoutMkLst>
          <pc:spChg chg="mod">
            <ac:chgData name="Fake Test User" userId="SID-0" providerId="Test" clId="FakeClientId" dt="2021-08-04T08:46:47.813" v="41" actId="790"/>
            <ac:spMkLst>
              <pc:docMk/>
              <pc:sldMasterMk cId="0" sldId="2147483648"/>
              <pc:sldLayoutMk cId="0" sldId="2147483657"/>
              <ac:spMk id="2" creationId="{00000000-0000-0000-0000-000000000000}"/>
            </ac:spMkLst>
          </pc:spChg>
          <pc:spChg chg="mod">
            <ac:chgData name="Fake Test User" userId="SID-0" providerId="Test" clId="FakeClientId" dt="2021-08-04T08:46:47.813" v="41" actId="790"/>
            <ac:spMkLst>
              <pc:docMk/>
              <pc:sldMasterMk cId="0" sldId="2147483648"/>
              <pc:sldLayoutMk cId="0" sldId="2147483657"/>
              <ac:spMk id="3" creationId="{00000000-0000-0000-0000-000000000000}"/>
            </ac:spMkLst>
          </pc:spChg>
          <pc:spChg chg="mod">
            <ac:chgData name="Fake Test User" userId="SID-0" providerId="Test" clId="FakeClientId" dt="2021-08-04T08:46:47.813" v="41" actId="790"/>
            <ac:spMkLst>
              <pc:docMk/>
              <pc:sldMasterMk cId="0" sldId="2147483648"/>
              <pc:sldLayoutMk cId="0" sldId="2147483657"/>
              <ac:spMk id="4" creationId="{00000000-0000-0000-0000-000000000000}"/>
            </ac:spMkLst>
          </pc:spChg>
          <pc:spChg chg="mod">
            <ac:chgData name="Fake Test User" userId="SID-0" providerId="Test" clId="FakeClientId" dt="2021-08-04T08:46:47.813" v="41" actId="790"/>
            <ac:spMkLst>
              <pc:docMk/>
              <pc:sldMasterMk cId="0" sldId="2147483648"/>
              <pc:sldLayoutMk cId="0" sldId="2147483657"/>
              <ac:spMk id="5" creationId="{00000000-0000-0000-0000-000000000000}"/>
            </ac:spMkLst>
          </pc:spChg>
          <pc:spChg chg="mod">
            <ac:chgData name="Fake Test User" userId="SID-0" providerId="Test" clId="FakeClientId" dt="2021-08-04T08:46:47.813" v="41" actId="790"/>
            <ac:spMkLst>
              <pc:docMk/>
              <pc:sldMasterMk cId="0" sldId="2147483648"/>
              <pc:sldLayoutMk cId="0" sldId="2147483657"/>
              <ac:spMk id="6" creationId="{00000000-0000-0000-0000-000000000000}"/>
            </ac:spMkLst>
          </pc:spChg>
          <pc:spChg chg="mod">
            <ac:chgData name="Fake Test User" userId="SID-0" providerId="Test" clId="FakeClientId" dt="2021-08-04T08:46:47.813" v="41" actId="790"/>
            <ac:spMkLst>
              <pc:docMk/>
              <pc:sldMasterMk cId="0" sldId="2147483648"/>
              <pc:sldLayoutMk cId="0" sldId="2147483657"/>
              <ac:spMk id="7" creationId="{00000000-0000-0000-0000-000000000000}"/>
            </ac:spMkLst>
          </pc:spChg>
        </pc:sldLayoutChg>
        <pc:sldLayoutChg chg="modSp mod">
          <pc:chgData name="Fake Test User" userId="SID-0" providerId="Test" clId="FakeClientId" dt="2021-08-04T08:45:13.156" v="26" actId="790"/>
          <pc:sldLayoutMkLst>
            <pc:docMk/>
            <pc:sldMasterMk cId="0" sldId="2147483648"/>
            <pc:sldLayoutMk cId="0" sldId="2147483659"/>
          </pc:sldLayoutMkLst>
          <pc:spChg chg="mod">
            <ac:chgData name="Fake Test User" userId="SID-0" providerId="Test" clId="FakeClientId" dt="2021-08-04T08:45:13.156" v="26" actId="790"/>
            <ac:spMkLst>
              <pc:docMk/>
              <pc:sldMasterMk cId="0" sldId="2147483648"/>
              <pc:sldLayoutMk cId="0" sldId="2147483659"/>
              <ac:spMk id="2" creationId="{00000000-0000-0000-0000-000000000000}"/>
            </ac:spMkLst>
          </pc:spChg>
          <pc:spChg chg="mod">
            <ac:chgData name="Fake Test User" userId="SID-0" providerId="Test" clId="FakeClientId" dt="2021-08-04T08:45:13.156" v="26" actId="790"/>
            <ac:spMkLst>
              <pc:docMk/>
              <pc:sldMasterMk cId="0" sldId="2147483648"/>
              <pc:sldLayoutMk cId="0" sldId="2147483659"/>
              <ac:spMk id="3" creationId="{00000000-0000-0000-0000-000000000000}"/>
            </ac:spMkLst>
          </pc:spChg>
          <pc:spChg chg="mod">
            <ac:chgData name="Fake Test User" userId="SID-0" providerId="Test" clId="FakeClientId" dt="2021-08-04T08:45:13.156" v="26" actId="790"/>
            <ac:spMkLst>
              <pc:docMk/>
              <pc:sldMasterMk cId="0" sldId="2147483648"/>
              <pc:sldLayoutMk cId="0" sldId="2147483659"/>
              <ac:spMk id="4" creationId="{00000000-0000-0000-0000-000000000000}"/>
            </ac:spMkLst>
          </pc:spChg>
          <pc:spChg chg="mod">
            <ac:chgData name="Fake Test User" userId="SID-0" providerId="Test" clId="FakeClientId" dt="2021-08-04T08:45:13.156" v="26" actId="790"/>
            <ac:spMkLst>
              <pc:docMk/>
              <pc:sldMasterMk cId="0" sldId="2147483648"/>
              <pc:sldLayoutMk cId="0" sldId="2147483659"/>
              <ac:spMk id="5" creationId="{00000000-0000-0000-0000-000000000000}"/>
            </ac:spMkLst>
          </pc:spChg>
          <pc:spChg chg="mod">
            <ac:chgData name="Fake Test User" userId="SID-0" providerId="Test" clId="FakeClientId" dt="2021-08-04T08:45:13.156" v="26" actId="790"/>
            <ac:spMkLst>
              <pc:docMk/>
              <pc:sldMasterMk cId="0" sldId="2147483648"/>
              <pc:sldLayoutMk cId="0" sldId="2147483659"/>
              <ac:spMk id="6" creationId="{00000000-0000-0000-0000-000000000000}"/>
            </ac:spMkLst>
          </pc:spChg>
        </pc:sldLayoutChg>
        <pc:sldLayoutChg chg="modSp mod">
          <pc:chgData name="Fake Test User" userId="SID-0" providerId="Test" clId="FakeClientId" dt="2021-08-04T08:46:39.891" v="39" actId="790"/>
          <pc:sldLayoutMkLst>
            <pc:docMk/>
            <pc:sldMasterMk cId="0" sldId="2147483648"/>
            <pc:sldLayoutMk cId="0" sldId="2147483660"/>
          </pc:sldLayoutMkLst>
          <pc:spChg chg="mod">
            <ac:chgData name="Fake Test User" userId="SID-0" providerId="Test" clId="FakeClientId" dt="2021-08-04T08:46:39.891" v="39" actId="790"/>
            <ac:spMkLst>
              <pc:docMk/>
              <pc:sldMasterMk cId="0" sldId="2147483648"/>
              <pc:sldLayoutMk cId="0" sldId="2147483660"/>
              <ac:spMk id="2" creationId="{00000000-0000-0000-0000-000000000000}"/>
            </ac:spMkLst>
          </pc:spChg>
          <pc:spChg chg="mod">
            <ac:chgData name="Fake Test User" userId="SID-0" providerId="Test" clId="FakeClientId" dt="2021-08-04T08:46:39.891" v="39" actId="790"/>
            <ac:spMkLst>
              <pc:docMk/>
              <pc:sldMasterMk cId="0" sldId="2147483648"/>
              <pc:sldLayoutMk cId="0" sldId="2147483660"/>
              <ac:spMk id="3" creationId="{00000000-0000-0000-0000-000000000000}"/>
            </ac:spMkLst>
          </pc:spChg>
          <pc:spChg chg="mod">
            <ac:chgData name="Fake Test User" userId="SID-0" providerId="Test" clId="FakeClientId" dt="2021-08-04T08:46:39.891" v="39" actId="790"/>
            <ac:spMkLst>
              <pc:docMk/>
              <pc:sldMasterMk cId="0" sldId="2147483648"/>
              <pc:sldLayoutMk cId="0" sldId="2147483660"/>
              <ac:spMk id="4" creationId="{00000000-0000-0000-0000-000000000000}"/>
            </ac:spMkLst>
          </pc:spChg>
          <pc:spChg chg="mod">
            <ac:chgData name="Fake Test User" userId="SID-0" providerId="Test" clId="FakeClientId" dt="2021-08-04T08:46:39.891" v="39" actId="790"/>
            <ac:spMkLst>
              <pc:docMk/>
              <pc:sldMasterMk cId="0" sldId="2147483648"/>
              <pc:sldLayoutMk cId="0" sldId="2147483660"/>
              <ac:spMk id="5" creationId="{00000000-0000-0000-0000-000000000000}"/>
            </ac:spMkLst>
          </pc:spChg>
          <pc:spChg chg="mod">
            <ac:chgData name="Fake Test User" userId="SID-0" providerId="Test" clId="FakeClientId" dt="2021-08-04T08:46:39.891" v="39" actId="790"/>
            <ac:spMkLst>
              <pc:docMk/>
              <pc:sldMasterMk cId="0" sldId="2147483648"/>
              <pc:sldLayoutMk cId="0" sldId="2147483660"/>
              <ac:spMk id="6" creationId="{00000000-0000-0000-0000-000000000000}"/>
            </ac:spMkLst>
          </pc:spChg>
        </pc:sldLayoutChg>
        <pc:sldLayoutChg chg="modSp mod">
          <pc:chgData name="Fake Test User" userId="SID-0" providerId="Test" clId="FakeClientId" dt="2021-08-04T08:46:33.750" v="37" actId="790"/>
          <pc:sldLayoutMkLst>
            <pc:docMk/>
            <pc:sldMasterMk cId="0" sldId="2147483648"/>
            <pc:sldLayoutMk cId="0" sldId="2147483661"/>
          </pc:sldLayoutMkLst>
          <pc:spChg chg="mod">
            <ac:chgData name="Fake Test User" userId="SID-0" providerId="Test" clId="FakeClientId" dt="2021-08-04T08:46:33.750" v="37" actId="790"/>
            <ac:spMkLst>
              <pc:docMk/>
              <pc:sldMasterMk cId="0" sldId="2147483648"/>
              <pc:sldLayoutMk cId="0" sldId="2147483661"/>
              <ac:spMk id="2" creationId="{00000000-0000-0000-0000-000000000000}"/>
            </ac:spMkLst>
          </pc:spChg>
          <pc:spChg chg="mod">
            <ac:chgData name="Fake Test User" userId="SID-0" providerId="Test" clId="FakeClientId" dt="2021-08-04T08:46:33.750" v="37" actId="790"/>
            <ac:spMkLst>
              <pc:docMk/>
              <pc:sldMasterMk cId="0" sldId="2147483648"/>
              <pc:sldLayoutMk cId="0" sldId="2147483661"/>
              <ac:spMk id="3" creationId="{00000000-0000-0000-0000-000000000000}"/>
            </ac:spMkLst>
          </pc:spChg>
          <pc:spChg chg="mod">
            <ac:chgData name="Fake Test User" userId="SID-0" providerId="Test" clId="FakeClientId" dt="2021-08-04T08:46:33.750" v="37" actId="790"/>
            <ac:spMkLst>
              <pc:docMk/>
              <pc:sldMasterMk cId="0" sldId="2147483648"/>
              <pc:sldLayoutMk cId="0" sldId="2147483661"/>
              <ac:spMk id="4" creationId="{00000000-0000-0000-0000-000000000000}"/>
            </ac:spMkLst>
          </pc:spChg>
          <pc:spChg chg="mod">
            <ac:chgData name="Fake Test User" userId="SID-0" providerId="Test" clId="FakeClientId" dt="2021-08-04T08:46:33.750" v="37" actId="790"/>
            <ac:spMkLst>
              <pc:docMk/>
              <pc:sldMasterMk cId="0" sldId="2147483648"/>
              <pc:sldLayoutMk cId="0" sldId="2147483661"/>
              <ac:spMk id="5" creationId="{00000000-0000-0000-0000-000000000000}"/>
            </ac:spMkLst>
          </pc:spChg>
          <pc:spChg chg="mod">
            <ac:chgData name="Fake Test User" userId="SID-0" providerId="Test" clId="FakeClientId" dt="2021-08-04T08:46:33.750" v="37" actId="790"/>
            <ac:spMkLst>
              <pc:docMk/>
              <pc:sldMasterMk cId="0" sldId="2147483648"/>
              <pc:sldLayoutMk cId="0" sldId="2147483661"/>
              <ac:spMk id="6" creationId="{00000000-0000-0000-0000-000000000000}"/>
            </ac:spMkLst>
          </pc:spChg>
          <pc:spChg chg="mod">
            <ac:chgData name="Fake Test User" userId="SID-0" providerId="Test" clId="FakeClientId" dt="2021-08-04T08:46:33.750" v="37" actId="790"/>
            <ac:spMkLst>
              <pc:docMk/>
              <pc:sldMasterMk cId="0" sldId="2147483648"/>
              <pc:sldLayoutMk cId="0" sldId="2147483661"/>
              <ac:spMk id="20" creationId="{00000000-0000-0000-0000-000000000000}"/>
            </ac:spMkLst>
          </pc:spChg>
          <pc:spChg chg="mod">
            <ac:chgData name="Fake Test User" userId="SID-0" providerId="Test" clId="FakeClientId" dt="2021-08-04T08:46:33.750" v="37" actId="790"/>
            <ac:spMkLst>
              <pc:docMk/>
              <pc:sldMasterMk cId="0" sldId="2147483648"/>
              <pc:sldLayoutMk cId="0" sldId="2147483661"/>
              <ac:spMk id="22" creationId="{00000000-0000-0000-0000-000000000000}"/>
            </ac:spMkLst>
          </pc:spChg>
          <pc:spChg chg="mod">
            <ac:chgData name="Fake Test User" userId="SID-0" providerId="Test" clId="FakeClientId" dt="2021-08-04T08:46:33.750" v="37" actId="790"/>
            <ac:spMkLst>
              <pc:docMk/>
              <pc:sldMasterMk cId="0" sldId="2147483648"/>
              <pc:sldLayoutMk cId="0" sldId="2147483661"/>
              <ac:spMk id="23" creationId="{00000000-0000-0000-0000-000000000000}"/>
            </ac:spMkLst>
          </pc:spChg>
        </pc:sldLayoutChg>
        <pc:sldLayoutChg chg="modSp mod">
          <pc:chgData name="Fake Test User" userId="SID-0" providerId="Test" clId="FakeClientId" dt="2021-08-04T08:46:25.500" v="35" actId="790"/>
          <pc:sldLayoutMkLst>
            <pc:docMk/>
            <pc:sldMasterMk cId="0" sldId="2147483648"/>
            <pc:sldLayoutMk cId="0" sldId="2147483662"/>
          </pc:sldLayoutMkLst>
          <pc:spChg chg="mod">
            <ac:chgData name="Fake Test User" userId="SID-0" providerId="Test" clId="FakeClientId" dt="2021-08-04T08:46:25.500" v="35" actId="790"/>
            <ac:spMkLst>
              <pc:docMk/>
              <pc:sldMasterMk cId="0" sldId="2147483648"/>
              <pc:sldLayoutMk cId="0" sldId="2147483662"/>
              <ac:spMk id="2" creationId="{00000000-0000-0000-0000-000000000000}"/>
            </ac:spMkLst>
          </pc:spChg>
          <pc:spChg chg="mod">
            <ac:chgData name="Fake Test User" userId="SID-0" providerId="Test" clId="FakeClientId" dt="2021-08-04T08:46:25.500" v="35" actId="790"/>
            <ac:spMkLst>
              <pc:docMk/>
              <pc:sldMasterMk cId="0" sldId="2147483648"/>
              <pc:sldLayoutMk cId="0" sldId="2147483662"/>
              <ac:spMk id="3" creationId="{00000000-0000-0000-0000-000000000000}"/>
            </ac:spMkLst>
          </pc:spChg>
          <pc:spChg chg="mod">
            <ac:chgData name="Fake Test User" userId="SID-0" providerId="Test" clId="FakeClientId" dt="2021-08-04T08:46:25.500" v="35" actId="790"/>
            <ac:spMkLst>
              <pc:docMk/>
              <pc:sldMasterMk cId="0" sldId="2147483648"/>
              <pc:sldLayoutMk cId="0" sldId="2147483662"/>
              <ac:spMk id="4" creationId="{00000000-0000-0000-0000-000000000000}"/>
            </ac:spMkLst>
          </pc:spChg>
          <pc:spChg chg="mod">
            <ac:chgData name="Fake Test User" userId="SID-0" providerId="Test" clId="FakeClientId" dt="2021-08-04T08:46:25.500" v="35" actId="790"/>
            <ac:spMkLst>
              <pc:docMk/>
              <pc:sldMasterMk cId="0" sldId="2147483648"/>
              <pc:sldLayoutMk cId="0" sldId="2147483662"/>
              <ac:spMk id="5" creationId="{00000000-0000-0000-0000-000000000000}"/>
            </ac:spMkLst>
          </pc:spChg>
          <pc:spChg chg="mod">
            <ac:chgData name="Fake Test User" userId="SID-0" providerId="Test" clId="FakeClientId" dt="2021-08-04T08:46:25.500" v="35" actId="790"/>
            <ac:spMkLst>
              <pc:docMk/>
              <pc:sldMasterMk cId="0" sldId="2147483648"/>
              <pc:sldLayoutMk cId="0" sldId="2147483662"/>
              <ac:spMk id="6" creationId="{00000000-0000-0000-0000-000000000000}"/>
            </ac:spMkLst>
          </pc:spChg>
        </pc:sldLayoutChg>
        <pc:sldLayoutChg chg="modSp mod">
          <pc:chgData name="Fake Test User" userId="SID-0" providerId="Test" clId="FakeClientId" dt="2021-08-04T08:46:18.922" v="33" actId="790"/>
          <pc:sldLayoutMkLst>
            <pc:docMk/>
            <pc:sldMasterMk cId="0" sldId="2147483648"/>
            <pc:sldLayoutMk cId="0" sldId="2147483663"/>
          </pc:sldLayoutMkLst>
          <pc:spChg chg="mod">
            <ac:chgData name="Fake Test User" userId="SID-0" providerId="Test" clId="FakeClientId" dt="2021-08-04T08:46:18.922" v="33" actId="790"/>
            <ac:spMkLst>
              <pc:docMk/>
              <pc:sldMasterMk cId="0" sldId="2147483648"/>
              <pc:sldLayoutMk cId="0" sldId="2147483663"/>
              <ac:spMk id="2" creationId="{00000000-0000-0000-0000-000000000000}"/>
            </ac:spMkLst>
          </pc:spChg>
          <pc:spChg chg="mod">
            <ac:chgData name="Fake Test User" userId="SID-0" providerId="Test" clId="FakeClientId" dt="2021-08-04T08:46:18.922" v="33" actId="790"/>
            <ac:spMkLst>
              <pc:docMk/>
              <pc:sldMasterMk cId="0" sldId="2147483648"/>
              <pc:sldLayoutMk cId="0" sldId="2147483663"/>
              <ac:spMk id="3" creationId="{00000000-0000-0000-0000-000000000000}"/>
            </ac:spMkLst>
          </pc:spChg>
          <pc:spChg chg="mod">
            <ac:chgData name="Fake Test User" userId="SID-0" providerId="Test" clId="FakeClientId" dt="2021-08-04T08:46:18.922" v="33" actId="790"/>
            <ac:spMkLst>
              <pc:docMk/>
              <pc:sldMasterMk cId="0" sldId="2147483648"/>
              <pc:sldLayoutMk cId="0" sldId="2147483663"/>
              <ac:spMk id="4" creationId="{00000000-0000-0000-0000-000000000000}"/>
            </ac:spMkLst>
          </pc:spChg>
          <pc:spChg chg="mod">
            <ac:chgData name="Fake Test User" userId="SID-0" providerId="Test" clId="FakeClientId" dt="2021-08-04T08:46:18.922" v="33" actId="790"/>
            <ac:spMkLst>
              <pc:docMk/>
              <pc:sldMasterMk cId="0" sldId="2147483648"/>
              <pc:sldLayoutMk cId="0" sldId="2147483663"/>
              <ac:spMk id="5" creationId="{00000000-0000-0000-0000-000000000000}"/>
            </ac:spMkLst>
          </pc:spChg>
          <pc:spChg chg="mod">
            <ac:chgData name="Fake Test User" userId="SID-0" providerId="Test" clId="FakeClientId" dt="2021-08-04T08:46:18.922" v="33" actId="790"/>
            <ac:spMkLst>
              <pc:docMk/>
              <pc:sldMasterMk cId="0" sldId="2147483648"/>
              <pc:sldLayoutMk cId="0" sldId="2147483663"/>
              <ac:spMk id="6" creationId="{00000000-0000-0000-0000-000000000000}"/>
            </ac:spMkLst>
          </pc:spChg>
          <pc:spChg chg="mod">
            <ac:chgData name="Fake Test User" userId="SID-0" providerId="Test" clId="FakeClientId" dt="2021-08-04T08:46:18.922" v="33" actId="790"/>
            <ac:spMkLst>
              <pc:docMk/>
              <pc:sldMasterMk cId="0" sldId="2147483648"/>
              <pc:sldLayoutMk cId="0" sldId="2147483663"/>
              <ac:spMk id="23" creationId="{00000000-0000-0000-0000-000000000000}"/>
            </ac:spMkLst>
          </pc:spChg>
          <pc:spChg chg="mod">
            <ac:chgData name="Fake Test User" userId="SID-0" providerId="Test" clId="FakeClientId" dt="2021-08-04T08:46:18.922" v="33" actId="790"/>
            <ac:spMkLst>
              <pc:docMk/>
              <pc:sldMasterMk cId="0" sldId="2147483648"/>
              <pc:sldLayoutMk cId="0" sldId="2147483663"/>
              <ac:spMk id="24" creationId="{00000000-0000-0000-0000-000000000000}"/>
            </ac:spMkLst>
          </pc:spChg>
          <pc:spChg chg="mod">
            <ac:chgData name="Fake Test User" userId="SID-0" providerId="Test" clId="FakeClientId" dt="2021-08-04T08:46:18.922" v="33" actId="790"/>
            <ac:spMkLst>
              <pc:docMk/>
              <pc:sldMasterMk cId="0" sldId="2147483648"/>
              <pc:sldLayoutMk cId="0" sldId="2147483663"/>
              <ac:spMk id="25" creationId="{00000000-0000-0000-0000-000000000000}"/>
            </ac:spMkLst>
          </pc:spChg>
        </pc:sldLayoutChg>
        <pc:sldLayoutChg chg="modSp mod">
          <pc:chgData name="Fake Test User" userId="SID-0" providerId="Test" clId="FakeClientId" dt="2021-08-04T08:46:13.031" v="31"/>
          <pc:sldLayoutMkLst>
            <pc:docMk/>
            <pc:sldMasterMk cId="0" sldId="2147483648"/>
            <pc:sldLayoutMk cId="0" sldId="2147483664"/>
          </pc:sldLayoutMkLst>
          <pc:spChg chg="mod">
            <ac:chgData name="Fake Test User" userId="SID-0" providerId="Test" clId="FakeClientId" dt="2021-08-04T08:46:13.031" v="31"/>
            <ac:spMkLst>
              <pc:docMk/>
              <pc:sldMasterMk cId="0" sldId="2147483648"/>
              <pc:sldLayoutMk cId="0" sldId="2147483664"/>
              <ac:spMk id="2" creationId="{00000000-0000-0000-0000-000000000000}"/>
            </ac:spMkLst>
          </pc:spChg>
          <pc:spChg chg="mod">
            <ac:chgData name="Fake Test User" userId="SID-0" providerId="Test" clId="FakeClientId" dt="2021-08-04T08:46:11.109" v="30" actId="790"/>
            <ac:spMkLst>
              <pc:docMk/>
              <pc:sldMasterMk cId="0" sldId="2147483648"/>
              <pc:sldLayoutMk cId="0" sldId="2147483664"/>
              <ac:spMk id="3" creationId="{00000000-0000-0000-0000-000000000000}"/>
            </ac:spMkLst>
          </pc:spChg>
          <pc:spChg chg="mod">
            <ac:chgData name="Fake Test User" userId="SID-0" providerId="Test" clId="FakeClientId" dt="2021-08-04T08:46:11.109" v="30" actId="790"/>
            <ac:spMkLst>
              <pc:docMk/>
              <pc:sldMasterMk cId="0" sldId="2147483648"/>
              <pc:sldLayoutMk cId="0" sldId="2147483664"/>
              <ac:spMk id="4" creationId="{00000000-0000-0000-0000-000000000000}"/>
            </ac:spMkLst>
          </pc:spChg>
          <pc:spChg chg="mod">
            <ac:chgData name="Fake Test User" userId="SID-0" providerId="Test" clId="FakeClientId" dt="2021-08-04T08:46:11.109" v="30" actId="790"/>
            <ac:spMkLst>
              <pc:docMk/>
              <pc:sldMasterMk cId="0" sldId="2147483648"/>
              <pc:sldLayoutMk cId="0" sldId="2147483664"/>
              <ac:spMk id="5" creationId="{00000000-0000-0000-0000-000000000000}"/>
            </ac:spMkLst>
          </pc:spChg>
          <pc:spChg chg="mod">
            <ac:chgData name="Fake Test User" userId="SID-0" providerId="Test" clId="FakeClientId" dt="2021-08-04T08:46:11.109" v="30" actId="790"/>
            <ac:spMkLst>
              <pc:docMk/>
              <pc:sldMasterMk cId="0" sldId="2147483648"/>
              <pc:sldLayoutMk cId="0" sldId="2147483664"/>
              <ac:spMk id="6" creationId="{00000000-0000-0000-0000-000000000000}"/>
            </ac:spMkLst>
          </pc:spChg>
          <pc:spChg chg="mod">
            <ac:chgData name="Fake Test User" userId="SID-0" providerId="Test" clId="FakeClientId" dt="2021-08-04T08:46:11.109" v="30" actId="790"/>
            <ac:spMkLst>
              <pc:docMk/>
              <pc:sldMasterMk cId="0" sldId="2147483648"/>
              <pc:sldLayoutMk cId="0" sldId="2147483664"/>
              <ac:spMk id="23" creationId="{00000000-0000-0000-0000-000000000000}"/>
            </ac:spMkLst>
          </pc:spChg>
        </pc:sldLayoutChg>
        <pc:sldLayoutChg chg="modSp mod">
          <pc:chgData name="Fake Test User" userId="SID-0" providerId="Test" clId="FakeClientId" dt="2021-08-04T08:47:21.046" v="50" actId="790"/>
          <pc:sldLayoutMkLst>
            <pc:docMk/>
            <pc:sldMasterMk cId="0" sldId="2147483648"/>
            <pc:sldLayoutMk cId="0" sldId="2147483665"/>
          </pc:sldLayoutMkLst>
          <pc:spChg chg="mod">
            <ac:chgData name="Fake Test User" userId="SID-0" providerId="Test" clId="FakeClientId" dt="2021-08-04T08:47:21.046" v="50" actId="790"/>
            <ac:spMkLst>
              <pc:docMk/>
              <pc:sldMasterMk cId="0" sldId="2147483648"/>
              <pc:sldLayoutMk cId="0" sldId="2147483665"/>
              <ac:spMk id="2" creationId="{00000000-0000-0000-0000-000000000000}"/>
            </ac:spMkLst>
          </pc:spChg>
          <pc:spChg chg="mod">
            <ac:chgData name="Fake Test User" userId="SID-0" providerId="Test" clId="FakeClientId" dt="2021-08-04T08:47:21.046" v="50" actId="790"/>
            <ac:spMkLst>
              <pc:docMk/>
              <pc:sldMasterMk cId="0" sldId="2147483648"/>
              <pc:sldLayoutMk cId="0" sldId="2147483665"/>
              <ac:spMk id="3" creationId="{00000000-0000-0000-0000-000000000000}"/>
            </ac:spMkLst>
          </pc:spChg>
          <pc:spChg chg="mod">
            <ac:chgData name="Fake Test User" userId="SID-0" providerId="Test" clId="FakeClientId" dt="2021-08-04T08:47:21.046" v="50" actId="790"/>
            <ac:spMkLst>
              <pc:docMk/>
              <pc:sldMasterMk cId="0" sldId="2147483648"/>
              <pc:sldLayoutMk cId="0" sldId="2147483665"/>
              <ac:spMk id="4" creationId="{00000000-0000-0000-0000-000000000000}"/>
            </ac:spMkLst>
          </pc:spChg>
          <pc:spChg chg="mod">
            <ac:chgData name="Fake Test User" userId="SID-0" providerId="Test" clId="FakeClientId" dt="2021-08-04T08:47:21.046" v="50" actId="790"/>
            <ac:spMkLst>
              <pc:docMk/>
              <pc:sldMasterMk cId="0" sldId="2147483648"/>
              <pc:sldLayoutMk cId="0" sldId="2147483665"/>
              <ac:spMk id="5" creationId="{00000000-0000-0000-0000-000000000000}"/>
            </ac:spMkLst>
          </pc:spChg>
          <pc:spChg chg="mod">
            <ac:chgData name="Fake Test User" userId="SID-0" providerId="Test" clId="FakeClientId" dt="2021-08-04T08:47:21.046" v="50" actId="790"/>
            <ac:spMkLst>
              <pc:docMk/>
              <pc:sldMasterMk cId="0" sldId="2147483648"/>
              <pc:sldLayoutMk cId="0" sldId="2147483665"/>
              <ac:spMk id="6" creationId="{00000000-0000-0000-0000-000000000000}"/>
            </ac:spMkLst>
          </pc:spChg>
          <pc:spChg chg="mod">
            <ac:chgData name="Fake Test User" userId="SID-0" providerId="Test" clId="FakeClientId" dt="2021-08-04T08:47:21.046" v="50" actId="790"/>
            <ac:spMkLst>
              <pc:docMk/>
              <pc:sldMasterMk cId="0" sldId="2147483648"/>
              <pc:sldLayoutMk cId="0" sldId="2147483665"/>
              <ac:spMk id="7" creationId="{00000000-0000-0000-0000-000000000000}"/>
            </ac:spMkLst>
          </pc:spChg>
        </pc:sldLayoutChg>
        <pc:sldLayoutChg chg="modSp mod">
          <pc:chgData name="Fake Test User" userId="SID-0" providerId="Test" clId="FakeClientId" dt="2021-08-04T08:46:53.719" v="43" actId="790"/>
          <pc:sldLayoutMkLst>
            <pc:docMk/>
            <pc:sldMasterMk cId="0" sldId="2147483648"/>
            <pc:sldLayoutMk cId="0" sldId="2147483666"/>
          </pc:sldLayoutMkLst>
          <pc:spChg chg="mod">
            <ac:chgData name="Fake Test User" userId="SID-0" providerId="Test" clId="FakeClientId" dt="2021-08-04T08:46:53.719" v="43" actId="790"/>
            <ac:spMkLst>
              <pc:docMk/>
              <pc:sldMasterMk cId="0" sldId="2147483648"/>
              <pc:sldLayoutMk cId="0" sldId="2147483666"/>
              <ac:spMk id="2" creationId="{00000000-0000-0000-0000-000000000000}"/>
            </ac:spMkLst>
          </pc:spChg>
          <pc:spChg chg="mod">
            <ac:chgData name="Fake Test User" userId="SID-0" providerId="Test" clId="FakeClientId" dt="2021-08-04T08:46:53.719" v="43" actId="790"/>
            <ac:spMkLst>
              <pc:docMk/>
              <pc:sldMasterMk cId="0" sldId="2147483648"/>
              <pc:sldLayoutMk cId="0" sldId="2147483666"/>
              <ac:spMk id="3" creationId="{00000000-0000-0000-0000-000000000000}"/>
            </ac:spMkLst>
          </pc:spChg>
          <pc:spChg chg="mod">
            <ac:chgData name="Fake Test User" userId="SID-0" providerId="Test" clId="FakeClientId" dt="2021-08-04T08:46:53.719" v="43" actId="790"/>
            <ac:spMkLst>
              <pc:docMk/>
              <pc:sldMasterMk cId="0" sldId="2147483648"/>
              <pc:sldLayoutMk cId="0" sldId="2147483666"/>
              <ac:spMk id="4" creationId="{00000000-0000-0000-0000-000000000000}"/>
            </ac:spMkLst>
          </pc:spChg>
          <pc:spChg chg="mod">
            <ac:chgData name="Fake Test User" userId="SID-0" providerId="Test" clId="FakeClientId" dt="2021-08-04T08:46:53.719" v="43" actId="790"/>
            <ac:spMkLst>
              <pc:docMk/>
              <pc:sldMasterMk cId="0" sldId="2147483648"/>
              <pc:sldLayoutMk cId="0" sldId="2147483666"/>
              <ac:spMk id="5" creationId="{00000000-0000-0000-0000-000000000000}"/>
            </ac:spMkLst>
          </pc:spChg>
          <pc:spChg chg="mod">
            <ac:chgData name="Fake Test User" userId="SID-0" providerId="Test" clId="FakeClientId" dt="2021-08-04T08:46:53.719" v="43" actId="790"/>
            <ac:spMkLst>
              <pc:docMk/>
              <pc:sldMasterMk cId="0" sldId="2147483648"/>
              <pc:sldLayoutMk cId="0" sldId="2147483666"/>
              <ac:spMk id="6" creationId="{00000000-0000-0000-0000-000000000000}"/>
            </ac:spMkLst>
          </pc:spChg>
          <pc:spChg chg="mod">
            <ac:chgData name="Fake Test User" userId="SID-0" providerId="Test" clId="FakeClientId" dt="2021-08-04T08:46:53.719" v="43" actId="790"/>
            <ac:spMkLst>
              <pc:docMk/>
              <pc:sldMasterMk cId="0" sldId="2147483648"/>
              <pc:sldLayoutMk cId="0" sldId="2147483666"/>
              <ac:spMk id="7" creationId="{00000000-0000-0000-0000-000000000000}"/>
            </ac:spMkLst>
          </pc:spChg>
        </pc:sldLayoutChg>
        <pc:sldLayoutChg chg="modSp mod">
          <pc:chgData name="Fake Test User" userId="SID-0" providerId="Test" clId="FakeClientId" dt="2021-08-04T08:45:27.812" v="28" actId="790"/>
          <pc:sldLayoutMkLst>
            <pc:docMk/>
            <pc:sldMasterMk cId="0" sldId="2147483648"/>
            <pc:sldLayoutMk cId="0" sldId="2147483667"/>
          </pc:sldLayoutMkLst>
          <pc:spChg chg="mod">
            <ac:chgData name="Fake Test User" userId="SID-0" providerId="Test" clId="FakeClientId" dt="2021-08-04T08:45:27.812" v="28" actId="790"/>
            <ac:spMkLst>
              <pc:docMk/>
              <pc:sldMasterMk cId="0" sldId="2147483648"/>
              <pc:sldLayoutMk cId="0" sldId="2147483667"/>
              <ac:spMk id="2" creationId="{00000000-0000-0000-0000-000000000000}"/>
            </ac:spMkLst>
          </pc:spChg>
          <pc:spChg chg="mod">
            <ac:chgData name="Fake Test User" userId="SID-0" providerId="Test" clId="FakeClientId" dt="2021-08-04T08:45:27.812" v="28" actId="790"/>
            <ac:spMkLst>
              <pc:docMk/>
              <pc:sldMasterMk cId="0" sldId="2147483648"/>
              <pc:sldLayoutMk cId="0" sldId="2147483667"/>
              <ac:spMk id="3" creationId="{00000000-0000-0000-0000-000000000000}"/>
            </ac:spMkLst>
          </pc:spChg>
          <pc:spChg chg="mod">
            <ac:chgData name="Fake Test User" userId="SID-0" providerId="Test" clId="FakeClientId" dt="2021-08-04T08:45:27.812" v="28" actId="790"/>
            <ac:spMkLst>
              <pc:docMk/>
              <pc:sldMasterMk cId="0" sldId="2147483648"/>
              <pc:sldLayoutMk cId="0" sldId="2147483667"/>
              <ac:spMk id="4" creationId="{00000000-0000-0000-0000-000000000000}"/>
            </ac:spMkLst>
          </pc:spChg>
          <pc:spChg chg="mod">
            <ac:chgData name="Fake Test User" userId="SID-0" providerId="Test" clId="FakeClientId" dt="2021-08-04T08:45:27.812" v="28" actId="790"/>
            <ac:spMkLst>
              <pc:docMk/>
              <pc:sldMasterMk cId="0" sldId="2147483648"/>
              <pc:sldLayoutMk cId="0" sldId="2147483667"/>
              <ac:spMk id="5" creationId="{00000000-0000-0000-0000-000000000000}"/>
            </ac:spMkLst>
          </pc:spChg>
          <pc:spChg chg="mod">
            <ac:chgData name="Fake Test User" userId="SID-0" providerId="Test" clId="FakeClientId" dt="2021-08-04T08:45:27.812" v="28" actId="790"/>
            <ac:spMkLst>
              <pc:docMk/>
              <pc:sldMasterMk cId="0" sldId="2147483648"/>
              <pc:sldLayoutMk cId="0" sldId="2147483667"/>
              <ac:spMk id="6"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 xmlns:a16="http://schemas.microsoft.com/office/drawing/2014/main" id="{A8470AC8-F309-4155-8F46-6B6B79672F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 xmlns:a16="http://schemas.microsoft.com/office/drawing/2014/main" id="{AA1CA3C9-C93E-4CA6-923B-36C3CB688B3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C74A42-C367-4C13-BFC4-5449FD1A5CA4}" type="datetime1">
              <a:rPr lang="el-GR" smtClean="0"/>
              <a:t>24/5/2024</a:t>
            </a:fld>
            <a:endParaRPr lang="el-GR" dirty="0"/>
          </a:p>
        </p:txBody>
      </p:sp>
      <p:sp>
        <p:nvSpPr>
          <p:cNvPr id="4" name="Θέση υποσέλιδου 3">
            <a:extLst>
              <a:ext uri="{FF2B5EF4-FFF2-40B4-BE49-F238E27FC236}">
                <a16:creationId xmlns="" xmlns:a16="http://schemas.microsoft.com/office/drawing/2014/main" id="{D674D97E-7709-4545-B73B-0BB0787226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 xmlns:a16="http://schemas.microsoft.com/office/drawing/2014/main" id="{1AC90694-4076-427B-815C-A29C772DD1D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314DAF-4E84-471F-A9B4-EAA7C36FF952}" type="slidenum">
              <a:rPr lang="el-GR" smtClean="0"/>
              <a:t>‹#›</a:t>
            </a:fld>
            <a:endParaRPr lang="el-GR"/>
          </a:p>
        </p:txBody>
      </p:sp>
    </p:spTree>
    <p:extLst>
      <p:ext uri="{BB962C8B-B14F-4D97-AF65-F5344CB8AC3E}">
        <p14:creationId xmlns:p14="http://schemas.microsoft.com/office/powerpoint/2010/main" val="1683215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69B296-1190-47C8-B9F7-2513B4D6941B}" type="datetime1">
              <a:rPr lang="el-GR" smtClean="0"/>
              <a:pPr/>
              <a:t>24/5/2024</a:t>
            </a:fld>
            <a:endParaRPr lang="el-GR"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noProof="0"/>
              <a:t>Στυλ κειμένου υποδείγματος</a:t>
            </a:r>
          </a:p>
          <a:p>
            <a:pPr lvl="1"/>
            <a:r>
              <a:rPr lang="el-GR" noProof="0"/>
              <a:t>Δεύτερο επίπεδο</a:t>
            </a:r>
          </a:p>
          <a:p>
            <a:pPr lvl="2"/>
            <a:r>
              <a:rPr lang="el-GR" noProof="0"/>
              <a:t>Τρίτο επίπεδο</a:t>
            </a:r>
          </a:p>
          <a:p>
            <a:pPr lvl="3"/>
            <a:r>
              <a:rPr lang="el-GR" noProof="0"/>
              <a:t>Τέταρτο επίπεδο</a:t>
            </a:r>
          </a:p>
          <a:p>
            <a:pPr lvl="4"/>
            <a:r>
              <a:rPr lang="el-GR" noProof="0"/>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E32D06-3768-419F-87D1-8248591A6301}" type="slidenum">
              <a:rPr lang="el-GR" noProof="0" smtClean="0"/>
              <a:t>‹#›</a:t>
            </a:fld>
            <a:endParaRPr lang="el-GR" noProof="0"/>
          </a:p>
        </p:txBody>
      </p:sp>
    </p:spTree>
    <p:extLst>
      <p:ext uri="{BB962C8B-B14F-4D97-AF65-F5344CB8AC3E}">
        <p14:creationId xmlns:p14="http://schemas.microsoft.com/office/powerpoint/2010/main" val="1584487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11E32D06-3768-419F-87D1-8248591A6301}" type="slidenum">
              <a:rPr lang="el-GR" smtClean="0"/>
              <a:t>4</a:t>
            </a:fld>
            <a:endParaRPr lang="el-GR"/>
          </a:p>
        </p:txBody>
      </p:sp>
    </p:spTree>
    <p:extLst>
      <p:ext uri="{BB962C8B-B14F-4D97-AF65-F5344CB8AC3E}">
        <p14:creationId xmlns:p14="http://schemas.microsoft.com/office/powerpoint/2010/main" val="1984839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Ομάδα 6"/>
          <p:cNvGrpSpPr/>
          <p:nvPr/>
        </p:nvGrpSpPr>
        <p:grpSpPr>
          <a:xfrm>
            <a:off x="0" y="-8467"/>
            <a:ext cx="12192000" cy="6866467"/>
            <a:chOff x="0" y="-8467"/>
            <a:chExt cx="12192000" cy="6866467"/>
          </a:xfrm>
        </p:grpSpPr>
        <p:cxnSp>
          <p:nvCxnSpPr>
            <p:cNvPr id="32" name="Ευθεία γραμμή σύνδεσης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Ευθεία γραμμή σύνδεσης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Ορθογώνιο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Ορθογώνιο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Ισοσκελές τρίγωνο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Ορθογώνιο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Ορθογώνιο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Ορθογώνιο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Ισοσκελές τρίγωνο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Ισοσκελές τρίγωνο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Τίτλος 1"/>
          <p:cNvSpPr>
            <a:spLocks noGrp="1"/>
          </p:cNvSpPr>
          <p:nvPr>
            <p:ph type="ctrTitle"/>
          </p:nvPr>
        </p:nvSpPr>
        <p:spPr>
          <a:xfrm>
            <a:off x="1507067" y="2404534"/>
            <a:ext cx="7766936" cy="1646302"/>
          </a:xfrm>
        </p:spPr>
        <p:txBody>
          <a:bodyPr rtlCol="0" anchor="b">
            <a:noAutofit/>
          </a:bodyPr>
          <a:lstStyle>
            <a:lvl1pPr algn="r">
              <a:defRPr sz="5400">
                <a:solidFill>
                  <a:schemeClr val="accent1"/>
                </a:solidFill>
              </a:defRPr>
            </a:lvl1pPr>
          </a:lstStyle>
          <a:p>
            <a:pPr rtl="0"/>
            <a:r>
              <a:rPr lang="el-GR" noProof="0"/>
              <a:t>Κάντε κλικ για να επεξεργαστείτε τον τίτλο υποδείγματος</a:t>
            </a:r>
          </a:p>
        </p:txBody>
      </p:sp>
      <p:sp>
        <p:nvSpPr>
          <p:cNvPr id="3" name="Υπότιτλος 2"/>
          <p:cNvSpPr>
            <a:spLocks noGrp="1"/>
          </p:cNvSpPr>
          <p:nvPr>
            <p:ph type="subTitle" idx="1"/>
          </p:nvPr>
        </p:nvSpPr>
        <p:spPr>
          <a:xfrm>
            <a:off x="1507067" y="4050833"/>
            <a:ext cx="7766936" cy="1096899"/>
          </a:xfrm>
        </p:spPr>
        <p:txBody>
          <a:bodyPr rtlCol="0"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l-GR" noProof="0"/>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5" y="609600"/>
            <a:ext cx="8596668" cy="3403600"/>
          </a:xfrm>
        </p:spPr>
        <p:txBody>
          <a:bodyPr rtlCol="0" anchor="ctr">
            <a:normAutofit/>
          </a:bodyPr>
          <a:lstStyle>
            <a:lvl1pPr algn="l">
              <a:defRPr sz="4400" b="0" cap="none"/>
            </a:lvl1pPr>
          </a:lstStyle>
          <a:p>
            <a:pPr rtl="0"/>
            <a:r>
              <a:rPr lang="el-GR" noProof="0"/>
              <a:t>Κάντε κλικ για να επεξεργαστείτε τον τίτλο υποδείγματος</a:t>
            </a:r>
          </a:p>
        </p:txBody>
      </p:sp>
      <p:sp>
        <p:nvSpPr>
          <p:cNvPr id="3" name="Θέση κειμένου 2"/>
          <p:cNvSpPr>
            <a:spLocks noGrp="1"/>
          </p:cNvSpPr>
          <p:nvPr>
            <p:ph type="body" idx="1"/>
          </p:nvPr>
        </p:nvSpPr>
        <p:spPr>
          <a:xfrm>
            <a:off x="677335" y="4470400"/>
            <a:ext cx="8596668" cy="1570962"/>
          </a:xfrm>
        </p:spPr>
        <p:txBody>
          <a:bodyPr rtlCol="0"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Απόσπασμ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931334" y="609600"/>
            <a:ext cx="8094134" cy="3022600"/>
          </a:xfrm>
        </p:spPr>
        <p:txBody>
          <a:bodyPr rtlCol="0" anchor="ctr">
            <a:normAutofit/>
          </a:bodyPr>
          <a:lstStyle>
            <a:lvl1pPr algn="l">
              <a:defRPr sz="4400" b="0" cap="none"/>
            </a:lvl1pPr>
          </a:lstStyle>
          <a:p>
            <a:pPr rtl="0"/>
            <a:r>
              <a:rPr lang="el-GR" noProof="0"/>
              <a:t>Κάντε κλικ για να επεξεργαστείτε τον τίτλο υποδείγματος</a:t>
            </a:r>
          </a:p>
        </p:txBody>
      </p:sp>
      <p:sp>
        <p:nvSpPr>
          <p:cNvPr id="23" name="Θέση κειμένου 9"/>
          <p:cNvSpPr>
            <a:spLocks noGrp="1"/>
          </p:cNvSpPr>
          <p:nvPr>
            <p:ph type="body" sz="quarter" idx="13"/>
          </p:nvPr>
        </p:nvSpPr>
        <p:spPr>
          <a:xfrm>
            <a:off x="1366139" y="3632200"/>
            <a:ext cx="7224524" cy="381000"/>
          </a:xfrm>
        </p:spPr>
        <p:txBody>
          <a:bodyPr rtlCol="0"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el-GR" noProof="0"/>
              <a:t>Στυλ κειμένου υποδείγματος</a:t>
            </a:r>
          </a:p>
        </p:txBody>
      </p:sp>
      <p:sp>
        <p:nvSpPr>
          <p:cNvPr id="3" name="Θέση κειμένου 2"/>
          <p:cNvSpPr>
            <a:spLocks noGrp="1"/>
          </p:cNvSpPr>
          <p:nvPr>
            <p:ph type="body" idx="1"/>
          </p:nvPr>
        </p:nvSpPr>
        <p:spPr>
          <a:xfrm>
            <a:off x="677335" y="4470400"/>
            <a:ext cx="8596668" cy="1570962"/>
          </a:xfrm>
        </p:spPr>
        <p:txBody>
          <a:bodyPr rtlCol="0"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
        <p:nvSpPr>
          <p:cNvPr id="20" name="Πλαίσιο κειμένου 19"/>
          <p:cNvSpPr txBox="1"/>
          <p:nvPr/>
        </p:nvSpPr>
        <p:spPr>
          <a:xfrm>
            <a:off x="541870" y="790378"/>
            <a:ext cx="609600" cy="584776"/>
          </a:xfrm>
          <a:prstGeom prst="rect">
            <a:avLst/>
          </a:prstGeom>
        </p:spPr>
        <p:txBody>
          <a:bodyPr vert="horz" lIns="91440" tIns="45720" rIns="91440" bIns="45720" rtlCol="0" anchor="ctr">
            <a:noAutofit/>
          </a:bodyPr>
          <a:lstStyle/>
          <a:p>
            <a:pPr lvl="0" rtl="0"/>
            <a:r>
              <a:rPr lang="el-GR" sz="8000" noProof="0">
                <a:ln w="3175" cmpd="sng">
                  <a:noFill/>
                </a:ln>
                <a:solidFill>
                  <a:schemeClr val="accent1">
                    <a:lumMod val="60000"/>
                    <a:lumOff val="40000"/>
                  </a:schemeClr>
                </a:solidFill>
                <a:effectLst/>
                <a:latin typeface="Arial"/>
              </a:rPr>
              <a:t>“</a:t>
            </a:r>
          </a:p>
        </p:txBody>
      </p:sp>
      <p:sp>
        <p:nvSpPr>
          <p:cNvPr id="22" name="Πλαίσιο κειμένου 21"/>
          <p:cNvSpPr txBox="1"/>
          <p:nvPr/>
        </p:nvSpPr>
        <p:spPr>
          <a:xfrm>
            <a:off x="8893011" y="2886556"/>
            <a:ext cx="609600" cy="584776"/>
          </a:xfrm>
          <a:prstGeom prst="rect">
            <a:avLst/>
          </a:prstGeom>
        </p:spPr>
        <p:txBody>
          <a:bodyPr vert="horz" lIns="91440" tIns="45720" rIns="91440" bIns="45720" rtlCol="0" anchor="ctr">
            <a:noAutofit/>
          </a:bodyPr>
          <a:lstStyle/>
          <a:p>
            <a:pPr lvl="0" rtl="0"/>
            <a:r>
              <a:rPr lang="el-GR" sz="8000" noProof="0">
                <a:ln w="3175" cmpd="sng">
                  <a:noFill/>
                </a:ln>
                <a:solidFill>
                  <a:schemeClr val="accent1">
                    <a:lumMod val="60000"/>
                    <a:lumOff val="40000"/>
                  </a:schemeClr>
                </a:solidFill>
                <a:latin typeface="Arial"/>
              </a:rPr>
              <a:t>”</a:t>
            </a:r>
            <a:endParaRPr lang="el-GR" noProof="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5" y="1931988"/>
            <a:ext cx="8596668" cy="2595460"/>
          </a:xfrm>
        </p:spPr>
        <p:txBody>
          <a:bodyPr rtlCol="0" anchor="b">
            <a:normAutofit/>
          </a:bodyPr>
          <a:lstStyle>
            <a:lvl1pPr algn="l">
              <a:defRPr sz="4400" b="0" cap="none"/>
            </a:lvl1pPr>
          </a:lstStyle>
          <a:p>
            <a:pPr rtl="0"/>
            <a:r>
              <a:rPr lang="el-GR" noProof="0"/>
              <a:t>Κάντε κλικ για να επεξεργαστείτε τον τίτλο υποδείγματος</a:t>
            </a:r>
          </a:p>
        </p:txBody>
      </p:sp>
      <p:sp>
        <p:nvSpPr>
          <p:cNvPr id="3" name="Θέση κειμένου 2"/>
          <p:cNvSpPr>
            <a:spLocks noGrp="1"/>
          </p:cNvSpPr>
          <p:nvPr>
            <p:ph type="body" idx="1"/>
          </p:nvPr>
        </p:nvSpPr>
        <p:spPr>
          <a:xfrm>
            <a:off x="677335" y="4527448"/>
            <a:ext cx="8596668" cy="1513914"/>
          </a:xfrm>
        </p:spPr>
        <p:txBody>
          <a:bodyPr rtlCol="0"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αποσπάσματος">
    <p:spTree>
      <p:nvGrpSpPr>
        <p:cNvPr id="1" name=""/>
        <p:cNvGrpSpPr/>
        <p:nvPr/>
      </p:nvGrpSpPr>
      <p:grpSpPr>
        <a:xfrm>
          <a:off x="0" y="0"/>
          <a:ext cx="0" cy="0"/>
          <a:chOff x="0" y="0"/>
          <a:chExt cx="0" cy="0"/>
        </a:xfrm>
      </p:grpSpPr>
      <p:sp>
        <p:nvSpPr>
          <p:cNvPr id="2" name="Τίτλος 1"/>
          <p:cNvSpPr>
            <a:spLocks noGrp="1"/>
          </p:cNvSpPr>
          <p:nvPr>
            <p:ph type="title"/>
          </p:nvPr>
        </p:nvSpPr>
        <p:spPr>
          <a:xfrm>
            <a:off x="931334" y="609600"/>
            <a:ext cx="8094134" cy="3022600"/>
          </a:xfrm>
        </p:spPr>
        <p:txBody>
          <a:bodyPr rtlCol="0" anchor="ctr">
            <a:normAutofit/>
          </a:bodyPr>
          <a:lstStyle>
            <a:lvl1pPr algn="l">
              <a:defRPr sz="4400" b="0" cap="none"/>
            </a:lvl1pPr>
          </a:lstStyle>
          <a:p>
            <a:pPr rtl="0"/>
            <a:r>
              <a:rPr lang="el-GR" noProof="0"/>
              <a:t>Κάντε κλικ για να επεξεργαστείτε τον τίτλο υποδείγματος</a:t>
            </a:r>
          </a:p>
        </p:txBody>
      </p:sp>
      <p:sp>
        <p:nvSpPr>
          <p:cNvPr id="23" name="Θέση κειμένου 9"/>
          <p:cNvSpPr>
            <a:spLocks noGrp="1"/>
          </p:cNvSpPr>
          <p:nvPr>
            <p:ph type="body" sz="quarter" idx="13"/>
          </p:nvPr>
        </p:nvSpPr>
        <p:spPr>
          <a:xfrm>
            <a:off x="677332" y="4013200"/>
            <a:ext cx="8596669" cy="514248"/>
          </a:xfrm>
        </p:spPr>
        <p:txBody>
          <a:bodyPr rtlCol="0"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el-GR" noProof="0"/>
              <a:t>Στυλ κειμένου υποδείγματος</a:t>
            </a:r>
          </a:p>
        </p:txBody>
      </p:sp>
      <p:sp>
        <p:nvSpPr>
          <p:cNvPr id="3" name="Θέση κειμένου 2"/>
          <p:cNvSpPr>
            <a:spLocks noGrp="1"/>
          </p:cNvSpPr>
          <p:nvPr>
            <p:ph type="body" idx="1"/>
          </p:nvPr>
        </p:nvSpPr>
        <p:spPr>
          <a:xfrm>
            <a:off x="677335" y="4527448"/>
            <a:ext cx="8596668" cy="1513914"/>
          </a:xfrm>
        </p:spPr>
        <p:txBody>
          <a:bodyPr rtlCol="0"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
        <p:nvSpPr>
          <p:cNvPr id="24" name="Πλαίσιο κειμένου 23"/>
          <p:cNvSpPr txBox="1"/>
          <p:nvPr/>
        </p:nvSpPr>
        <p:spPr>
          <a:xfrm>
            <a:off x="541870" y="790378"/>
            <a:ext cx="609600" cy="584776"/>
          </a:xfrm>
          <a:prstGeom prst="rect">
            <a:avLst/>
          </a:prstGeom>
        </p:spPr>
        <p:txBody>
          <a:bodyPr vert="horz" lIns="91440" tIns="45720" rIns="91440" bIns="45720" rtlCol="0" anchor="ctr">
            <a:noAutofit/>
          </a:bodyPr>
          <a:lstStyle/>
          <a:p>
            <a:pPr lvl="0" rtl="0"/>
            <a:r>
              <a:rPr lang="el-GR" sz="8000" noProof="0">
                <a:ln w="3175" cmpd="sng">
                  <a:noFill/>
                </a:ln>
                <a:solidFill>
                  <a:schemeClr val="accent1">
                    <a:lumMod val="60000"/>
                    <a:lumOff val="40000"/>
                  </a:schemeClr>
                </a:solidFill>
                <a:effectLst/>
                <a:latin typeface="Arial"/>
              </a:rPr>
              <a:t>“</a:t>
            </a:r>
          </a:p>
        </p:txBody>
      </p:sp>
      <p:sp>
        <p:nvSpPr>
          <p:cNvPr id="25" name="Πλαίσιο κειμένου 24"/>
          <p:cNvSpPr txBox="1"/>
          <p:nvPr/>
        </p:nvSpPr>
        <p:spPr>
          <a:xfrm>
            <a:off x="8893011" y="2886556"/>
            <a:ext cx="609600" cy="584776"/>
          </a:xfrm>
          <a:prstGeom prst="rect">
            <a:avLst/>
          </a:prstGeom>
        </p:spPr>
        <p:txBody>
          <a:bodyPr vert="horz" lIns="91440" tIns="45720" rIns="91440" bIns="45720" rtlCol="0" anchor="ctr">
            <a:noAutofit/>
          </a:bodyPr>
          <a:lstStyle/>
          <a:p>
            <a:pPr lvl="0" rtl="0"/>
            <a:r>
              <a:rPr lang="el-GR" sz="8000" noProof="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Σωστό ή λάθ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85799" y="609600"/>
            <a:ext cx="8588203" cy="3022600"/>
          </a:xfrm>
        </p:spPr>
        <p:txBody>
          <a:bodyPr rtlCol="0" anchor="ctr">
            <a:normAutofit/>
          </a:bodyPr>
          <a:lstStyle>
            <a:lvl1pPr algn="l">
              <a:defRPr sz="4400" b="0" cap="none"/>
            </a:lvl1pPr>
          </a:lstStyle>
          <a:p>
            <a:pPr rtl="0"/>
            <a:r>
              <a:rPr lang="el-GR" noProof="0"/>
              <a:t>Κάντε κλικ για να επεξεργαστείτε τον τίτλο υποδείγματος</a:t>
            </a:r>
            <a:endParaRPr lang="el-GR" noProof="0" dirty="0"/>
          </a:p>
        </p:txBody>
      </p:sp>
      <p:sp>
        <p:nvSpPr>
          <p:cNvPr id="23" name="Θέση κειμένου 9"/>
          <p:cNvSpPr>
            <a:spLocks noGrp="1"/>
          </p:cNvSpPr>
          <p:nvPr>
            <p:ph type="body" sz="quarter" idx="13"/>
          </p:nvPr>
        </p:nvSpPr>
        <p:spPr>
          <a:xfrm>
            <a:off x="677332" y="4013200"/>
            <a:ext cx="8596669" cy="514248"/>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el-GR" noProof="0"/>
              <a:t>Στυλ κειμένου υποδείγματος</a:t>
            </a:r>
          </a:p>
        </p:txBody>
      </p:sp>
      <p:sp>
        <p:nvSpPr>
          <p:cNvPr id="3" name="Θέση κειμένου 2"/>
          <p:cNvSpPr>
            <a:spLocks noGrp="1"/>
          </p:cNvSpPr>
          <p:nvPr>
            <p:ph type="body" idx="1"/>
          </p:nvPr>
        </p:nvSpPr>
        <p:spPr>
          <a:xfrm>
            <a:off x="677335" y="4527448"/>
            <a:ext cx="8596668" cy="1513914"/>
          </a:xfrm>
        </p:spPr>
        <p:txBody>
          <a:bodyPr rtlCol="0"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4" name="Θέση ημερομηνίας 3"/>
          <p:cNvSpPr>
            <a:spLocks noGrp="1"/>
          </p:cNvSpPr>
          <p:nvPr>
            <p:ph type="dt" sz="half" idx="10"/>
          </p:nvPr>
        </p:nvSpPr>
        <p:spPr/>
        <p:txBody>
          <a:bodyPr rtlCol="0"/>
          <a:lstStyle/>
          <a:p>
            <a:pPr rtl="0"/>
            <a:fld id="{55C6B4A9-1611-4792-9094-5F34BCA07E0B}" type="datetimeFigureOut">
              <a:rPr lang="el-GR" noProof="0" smtClean="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89333C77-0158-454C-844F-B7AB9BD7DAD4}" type="slidenum">
              <a:rPr lang="el-GR" noProof="0" smtClean="0"/>
              <a:t>‹#›</a:t>
            </a:fld>
            <a:endParaRPr lang="el-GR"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967673" y="609599"/>
            <a:ext cx="1304743" cy="5251451"/>
          </a:xfrm>
        </p:spPr>
        <p:txBody>
          <a:bodyPr vert="eaVert" rtlCol="0" anchor="ctr"/>
          <a:lstStyle/>
          <a:p>
            <a:pPr rtl="0"/>
            <a:r>
              <a:rPr lang="el-GR" noProof="0"/>
              <a:t>Κάντε κλικ για να επεξεργαστείτε τον τίτλο υποδείγματος</a:t>
            </a:r>
          </a:p>
        </p:txBody>
      </p:sp>
      <p:sp>
        <p:nvSpPr>
          <p:cNvPr id="3" name="Σύμβολο κράτησης θέσης κατακόρυφου κειμένου 2"/>
          <p:cNvSpPr>
            <a:spLocks noGrp="1"/>
          </p:cNvSpPr>
          <p:nvPr>
            <p:ph type="body" orient="vert" idx="1"/>
          </p:nvPr>
        </p:nvSpPr>
        <p:spPr>
          <a:xfrm>
            <a:off x="677335" y="609600"/>
            <a:ext cx="7060150" cy="5251450"/>
          </a:xfrm>
        </p:spPr>
        <p:txBody>
          <a:bodyPr vert="eaVert"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lvl1pPr>
              <a:defRPr sz="3600"/>
            </a:lvl1pPr>
          </a:lstStyle>
          <a:p>
            <a:pPr rtl="0"/>
            <a:r>
              <a:rPr lang="el-GR" noProof="0"/>
              <a:t>Κάντε κλικ για να επεξεργαστείτε τον τίτλο υποδείγματος</a:t>
            </a:r>
          </a:p>
        </p:txBody>
      </p:sp>
      <p:sp>
        <p:nvSpPr>
          <p:cNvPr id="3" name="Θέση περιεχομένου 2"/>
          <p:cNvSpPr>
            <a:spLocks noGrp="1"/>
          </p:cNvSpPr>
          <p:nvPr>
            <p:ph idx="1"/>
          </p:nvPr>
        </p:nvSpPr>
        <p:spPr/>
        <p:txBody>
          <a:bodyPr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5" y="2700867"/>
            <a:ext cx="8596668" cy="1826581"/>
          </a:xfrm>
        </p:spPr>
        <p:txBody>
          <a:bodyPr rtlCol="0" anchor="b"/>
          <a:lstStyle>
            <a:lvl1pPr algn="l">
              <a:defRPr sz="4000" b="0" cap="none"/>
            </a:lvl1pPr>
          </a:lstStyle>
          <a:p>
            <a:pPr rtl="0"/>
            <a:r>
              <a:rPr lang="el-GR" noProof="0"/>
              <a:t>Κάντε κλικ για να επεξεργαστείτε τον τίτλο υποδείγματος</a:t>
            </a:r>
          </a:p>
        </p:txBody>
      </p:sp>
      <p:sp>
        <p:nvSpPr>
          <p:cNvPr id="3" name="Θέση κειμένου 2"/>
          <p:cNvSpPr>
            <a:spLocks noGrp="1"/>
          </p:cNvSpPr>
          <p:nvPr>
            <p:ph type="body" idx="1"/>
          </p:nvPr>
        </p:nvSpPr>
        <p:spPr>
          <a:xfrm>
            <a:off x="677335" y="4527448"/>
            <a:ext cx="8596668" cy="860400"/>
          </a:xfrm>
        </p:spPr>
        <p:txBody>
          <a:bodyPr rtlCol="0"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
        <p:nvSpPr>
          <p:cNvPr id="4" name="Θέση ημερομηνίας 3"/>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p>
        </p:txBody>
      </p:sp>
      <p:sp>
        <p:nvSpPr>
          <p:cNvPr id="3" name="Θέση περιεχομένου 2"/>
          <p:cNvSpPr>
            <a:spLocks noGrp="1"/>
          </p:cNvSpPr>
          <p:nvPr>
            <p:ph sz="half" idx="1"/>
          </p:nvPr>
        </p:nvSpPr>
        <p:spPr>
          <a:xfrm>
            <a:off x="677334" y="2160589"/>
            <a:ext cx="4184035" cy="3880772"/>
          </a:xfrm>
        </p:spPr>
        <p:txBody>
          <a:bodyPr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4" name="Θέση περιεχομένου 3"/>
          <p:cNvSpPr>
            <a:spLocks noGrp="1"/>
          </p:cNvSpPr>
          <p:nvPr>
            <p:ph sz="half" idx="2"/>
          </p:nvPr>
        </p:nvSpPr>
        <p:spPr>
          <a:xfrm>
            <a:off x="5089970" y="2160589"/>
            <a:ext cx="4184034" cy="3880773"/>
          </a:xfrm>
        </p:spPr>
        <p:txBody>
          <a:bodyPr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5" name="Θέση ημερομηνίας 4"/>
          <p:cNvSpPr>
            <a:spLocks noGrp="1"/>
          </p:cNvSpPr>
          <p:nvPr>
            <p:ph type="dt" sz="half" idx="10"/>
          </p:nvPr>
        </p:nvSpPr>
        <p:spPr/>
        <p:txBody>
          <a:bodyPr rtlCol="0"/>
          <a:lstStyle/>
          <a:p>
            <a:pPr rtl="0"/>
            <a:fld id="{EB712588-04B1-427B-82EE-E8DB90309F08}" type="datetimeFigureOut">
              <a:rPr lang="el-GR" noProof="0" smtClean="0"/>
              <a:t>24/5/2024</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6FF9F0C5-380F-41C2-899A-BAC0F0927E16}" type="slidenum">
              <a:rPr lang="el-GR" noProof="0" smtClean="0"/>
              <a:t>‹#›</a:t>
            </a:fld>
            <a:endParaRPr lang="el-GR"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vl1pPr>
          </a:lstStyle>
          <a:p>
            <a:pPr rtl="0"/>
            <a:r>
              <a:rPr lang="el-GR" noProof="0"/>
              <a:t>Κάντε κλικ για να επεξεργαστείτε τον τίτλο υποδείγματος</a:t>
            </a:r>
          </a:p>
        </p:txBody>
      </p:sp>
      <p:sp>
        <p:nvSpPr>
          <p:cNvPr id="3" name="Θέση κειμένου 2"/>
          <p:cNvSpPr>
            <a:spLocks noGrp="1"/>
          </p:cNvSpPr>
          <p:nvPr>
            <p:ph type="body" idx="1"/>
          </p:nvPr>
        </p:nvSpPr>
        <p:spPr>
          <a:xfrm>
            <a:off x="675745" y="2160983"/>
            <a:ext cx="4185623"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4" name="Θέση περιεχομένου 3"/>
          <p:cNvSpPr>
            <a:spLocks noGrp="1"/>
          </p:cNvSpPr>
          <p:nvPr>
            <p:ph sz="half" idx="2"/>
          </p:nvPr>
        </p:nvSpPr>
        <p:spPr>
          <a:xfrm>
            <a:off x="675745" y="2737245"/>
            <a:ext cx="4185623" cy="3304117"/>
          </a:xfrm>
        </p:spPr>
        <p:txBody>
          <a:bodyPr rtlCol="0">
            <a:normAutofit/>
          </a:body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5" name="Θέση κειμένου 4"/>
          <p:cNvSpPr>
            <a:spLocks noGrp="1"/>
          </p:cNvSpPr>
          <p:nvPr>
            <p:ph type="body" sz="quarter" idx="3"/>
          </p:nvPr>
        </p:nvSpPr>
        <p:spPr>
          <a:xfrm>
            <a:off x="5088383" y="2160983"/>
            <a:ext cx="4185618"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6" name="Θέση περιεχομένου 5"/>
          <p:cNvSpPr>
            <a:spLocks noGrp="1"/>
          </p:cNvSpPr>
          <p:nvPr>
            <p:ph sz="quarter" idx="4"/>
          </p:nvPr>
        </p:nvSpPr>
        <p:spPr>
          <a:xfrm>
            <a:off x="5088384" y="2737245"/>
            <a:ext cx="4185617" cy="3304117"/>
          </a:xfrm>
        </p:spPr>
        <p:txBody>
          <a:bodyPr rtlCol="0">
            <a:normAutofit/>
          </a:body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7" name="Θέση ημερομηνίας 6"/>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8" name="Θέση υποσέλιδου 7"/>
          <p:cNvSpPr>
            <a:spLocks noGrp="1"/>
          </p:cNvSpPr>
          <p:nvPr>
            <p:ph type="ftr" sz="quarter" idx="11"/>
          </p:nvPr>
        </p:nvSpPr>
        <p:spPr/>
        <p:txBody>
          <a:bodyPr rtlCol="0"/>
          <a:lstStyle/>
          <a:p>
            <a:pPr rtl="0"/>
            <a:endParaRPr lang="el-GR" noProof="0"/>
          </a:p>
        </p:txBody>
      </p:sp>
      <p:sp>
        <p:nvSpPr>
          <p:cNvPr id="9" name="Θέση αριθμού διαφάνειας 8"/>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1320800"/>
          </a:xfrm>
        </p:spPr>
        <p:txBody>
          <a:bodyPr rtlCol="0"/>
          <a:lstStyle/>
          <a:p>
            <a:pPr rtl="0"/>
            <a:r>
              <a:rPr lang="el-GR" noProof="0"/>
              <a:t>Κάντε κλικ για να επεξεργαστείτε τον τίτλο υποδείγματος</a:t>
            </a:r>
          </a:p>
        </p:txBody>
      </p:sp>
      <p:sp>
        <p:nvSpPr>
          <p:cNvPr id="3" name="Θέση ημερομηνίας 2"/>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4" name="Θέση υποσέλιδου 3"/>
          <p:cNvSpPr>
            <a:spLocks noGrp="1"/>
          </p:cNvSpPr>
          <p:nvPr>
            <p:ph type="ftr" sz="quarter" idx="11"/>
          </p:nvPr>
        </p:nvSpPr>
        <p:spPr/>
        <p:txBody>
          <a:bodyPr rtlCol="0"/>
          <a:lstStyle/>
          <a:p>
            <a:pPr rtl="0"/>
            <a:endParaRPr lang="el-GR" noProof="0"/>
          </a:p>
        </p:txBody>
      </p:sp>
      <p:sp>
        <p:nvSpPr>
          <p:cNvPr id="5" name="Θέση αριθμού διαφάνειας 4"/>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3" name="Θέση υποσέλιδου 2"/>
          <p:cNvSpPr>
            <a:spLocks noGrp="1"/>
          </p:cNvSpPr>
          <p:nvPr>
            <p:ph type="ftr" sz="quarter" idx="11"/>
          </p:nvPr>
        </p:nvSpPr>
        <p:spPr/>
        <p:txBody>
          <a:bodyPr rtlCol="0"/>
          <a:lstStyle/>
          <a:p>
            <a:pPr rtl="0"/>
            <a:endParaRPr lang="el-GR" noProof="0"/>
          </a:p>
        </p:txBody>
      </p:sp>
      <p:sp>
        <p:nvSpPr>
          <p:cNvPr id="4" name="Θέση αριθμού διαφάνειας 3"/>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1498604"/>
            <a:ext cx="3854528" cy="1278466"/>
          </a:xfrm>
        </p:spPr>
        <p:txBody>
          <a:bodyPr rtlCol="0" anchor="b">
            <a:normAutofit/>
          </a:bodyPr>
          <a:lstStyle>
            <a:lvl1pPr>
              <a:defRPr sz="2000"/>
            </a:lvl1pPr>
          </a:lstStyle>
          <a:p>
            <a:pPr rtl="0"/>
            <a:r>
              <a:rPr lang="el-GR" noProof="0"/>
              <a:t>Κάντε κλικ για να επεξεργαστείτε τον τίτλο υποδείγματος</a:t>
            </a:r>
          </a:p>
        </p:txBody>
      </p:sp>
      <p:sp>
        <p:nvSpPr>
          <p:cNvPr id="3" name="Θέση περιεχομένου 2"/>
          <p:cNvSpPr>
            <a:spLocks noGrp="1"/>
          </p:cNvSpPr>
          <p:nvPr>
            <p:ph idx="1"/>
          </p:nvPr>
        </p:nvSpPr>
        <p:spPr>
          <a:xfrm>
            <a:off x="4760461" y="514924"/>
            <a:ext cx="4513541" cy="5526437"/>
          </a:xfrm>
        </p:spPr>
        <p:txBody>
          <a:bodyPr rtlCol="0">
            <a:normAutofit/>
          </a:body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p>
        </p:txBody>
      </p:sp>
      <p:sp>
        <p:nvSpPr>
          <p:cNvPr id="4" name="Θέση κειμένου 3"/>
          <p:cNvSpPr>
            <a:spLocks noGrp="1"/>
          </p:cNvSpPr>
          <p:nvPr>
            <p:ph type="body" sz="half" idx="2"/>
          </p:nvPr>
        </p:nvSpPr>
        <p:spPr>
          <a:xfrm>
            <a:off x="677334" y="2777069"/>
            <a:ext cx="3854528" cy="2584449"/>
          </a:xfrm>
        </p:spPr>
        <p:txBody>
          <a:bodyPr rtlCol="0">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rtl="0"/>
            <a:r>
              <a:rPr lang="el-GR" noProof="0"/>
              <a:t>Στυλ κειμένου υποδείγματος</a:t>
            </a:r>
          </a:p>
        </p:txBody>
      </p:sp>
      <p:sp>
        <p:nvSpPr>
          <p:cNvPr id="5" name="Θέση ημερομηνίας 4"/>
          <p:cNvSpPr>
            <a:spLocks noGrp="1"/>
          </p:cNvSpPr>
          <p:nvPr>
            <p:ph type="dt" sz="half" idx="10"/>
          </p:nvPr>
        </p:nvSpPr>
        <p:spPr/>
        <p:txBody>
          <a:bodyPr rtlCol="0"/>
          <a:lstStyle/>
          <a:p>
            <a:pPr rtl="0"/>
            <a:fld id="{42A54C80-263E-416B-A8E0-580EDEADCBDC}" type="datetimeFigureOut">
              <a:rPr lang="el-GR" noProof="0" smtClean="0"/>
              <a:t>24/5/2024</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519954A3-9DFD-4C44-94BA-B95130A3BA1C}" type="slidenum">
              <a:rPr lang="el-GR" noProof="0" smtClean="0"/>
              <a:t>‹#›</a:t>
            </a:fld>
            <a:endParaRPr lang="el-GR"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4800600"/>
            <a:ext cx="8596667" cy="566738"/>
          </a:xfrm>
        </p:spPr>
        <p:txBody>
          <a:bodyPr rtlCol="0" anchor="b">
            <a:normAutofit/>
          </a:bodyPr>
          <a:lstStyle>
            <a:lvl1pPr algn="l">
              <a:defRPr sz="2400" b="0"/>
            </a:lvl1pPr>
          </a:lstStyle>
          <a:p>
            <a:pPr rtl="0"/>
            <a:r>
              <a:rPr lang="el-GR" noProof="0"/>
              <a:t>Κάντε κλικ για να επεξεργαστείτε τον τίτλο υποδείγματος</a:t>
            </a:r>
          </a:p>
        </p:txBody>
      </p:sp>
      <p:sp>
        <p:nvSpPr>
          <p:cNvPr id="3" name="Θέση εικόνας 2"/>
          <p:cNvSpPr>
            <a:spLocks noGrp="1" noChangeAspect="1"/>
          </p:cNvSpPr>
          <p:nvPr>
            <p:ph type="pic" idx="1" hasCustomPrompt="1"/>
          </p:nvPr>
        </p:nvSpPr>
        <p:spPr>
          <a:xfrm>
            <a:off x="677334" y="609600"/>
            <a:ext cx="8596668" cy="3845718"/>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l-GR" noProof="0"/>
              <a:t>Κάντε κλικ στο εικονίδιο για να προσθέσετε μια εικόνα</a:t>
            </a:r>
          </a:p>
        </p:txBody>
      </p:sp>
      <p:sp>
        <p:nvSpPr>
          <p:cNvPr id="4" name="Θέση κειμένου 3"/>
          <p:cNvSpPr>
            <a:spLocks noGrp="1"/>
          </p:cNvSpPr>
          <p:nvPr>
            <p:ph type="body" sz="half" idx="2"/>
          </p:nvPr>
        </p:nvSpPr>
        <p:spPr>
          <a:xfrm>
            <a:off x="677334" y="5367338"/>
            <a:ext cx="8596667" cy="674024"/>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κειμένου υποδείγματος</a:t>
            </a:r>
          </a:p>
        </p:txBody>
      </p:sp>
      <p:sp>
        <p:nvSpPr>
          <p:cNvPr id="5" name="Θέση ημερομηνίας 4"/>
          <p:cNvSpPr>
            <a:spLocks noGrp="1"/>
          </p:cNvSpPr>
          <p:nvPr>
            <p:ph type="dt" sz="half" idx="10"/>
          </p:nvPr>
        </p:nvSpPr>
        <p:spPr/>
        <p:txBody>
          <a:bodyPr rtlCol="0"/>
          <a:lstStyle/>
          <a:p>
            <a:pPr rtl="0"/>
            <a:fld id="{B61BEF0D-F0BB-DE4B-95CE-6DB70DBA9567}" type="datetimeFigureOut">
              <a:rPr lang="el-GR" noProof="0" smtClean="0"/>
              <a:pPr rtl="0"/>
              <a:t>24/5/2024</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D57F1E4F-1CFF-5643-939E-217C01CDF565}" type="slidenum">
              <a:rPr lang="el-GR" noProof="0" smtClean="0"/>
              <a:pPr/>
              <a:t>‹#›</a:t>
            </a:fld>
            <a:endParaRPr lang="el-GR"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Ομάδα 6"/>
          <p:cNvGrpSpPr/>
          <p:nvPr/>
        </p:nvGrpSpPr>
        <p:grpSpPr>
          <a:xfrm>
            <a:off x="0" y="-8467"/>
            <a:ext cx="12192000" cy="6866467"/>
            <a:chOff x="0" y="-8467"/>
            <a:chExt cx="12192000" cy="6866467"/>
          </a:xfrm>
        </p:grpSpPr>
        <p:cxnSp>
          <p:nvCxnSpPr>
            <p:cNvPr id="20" name="Ευθεία γραμμή σύνδεσης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Ευθεία γραμμή σύνδεσης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Ορθογώνιο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Ορθογώνιο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Ισοσκελές τρίγωνο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Ορθογώνιο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Ορθογώνιο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Ορθογώνιο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Ισοσκελές τρίγωνο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Ισοσκελές τρίγωνο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Θέση τίτλου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pPr rtl="0"/>
            <a:r>
              <a:rPr lang="el-GR" noProof="0"/>
              <a:t>Κάντε κλικ για να επεξεργαστείτε τον τίτλο υποδείγματος</a:t>
            </a:r>
          </a:p>
        </p:txBody>
      </p:sp>
      <p:sp>
        <p:nvSpPr>
          <p:cNvPr id="3" name="Θέση κειμένου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rtl="0"/>
            <a:r>
              <a:rPr lang="el-GR" noProof="0"/>
              <a:t>Στυλ κειμένου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B61BEF0D-F0BB-DE4B-95CE-6DB70DBA9567}" type="datetimeFigureOut">
              <a:rPr lang="el-GR" noProof="0" smtClean="0"/>
              <a:pPr rtl="0"/>
              <a:t>24/5/2024</a:t>
            </a:fld>
            <a:endParaRPr lang="el-GR" noProof="0"/>
          </a:p>
        </p:txBody>
      </p:sp>
      <p:sp>
        <p:nvSpPr>
          <p:cNvPr id="5" name="Θέση υποσέλιδου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el-GR" noProof="0"/>
          </a:p>
        </p:txBody>
      </p:sp>
      <p:sp>
        <p:nvSpPr>
          <p:cNvPr id="6" name="Θέση αριθμού διαφάνειας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D57F1E4F-1CFF-5643-939E-217C01CDF565}" type="slidenum">
              <a:rPr lang="el-GR" noProof="0" smtClean="0"/>
              <a:pPr/>
              <a:t>‹#›</a:t>
            </a:fld>
            <a:endParaRPr lang="el-GR" noProof="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ΧΟΡΟΙ ΚΑΙ ΓΕΥΣΕΙΣ ΑΠΌ ΤΗΝ ΕΛΛΑΔΑ</a:t>
            </a:r>
            <a:endParaRPr lang="el-GR" dirty="0"/>
          </a:p>
        </p:txBody>
      </p:sp>
      <p:sp>
        <p:nvSpPr>
          <p:cNvPr id="3" name="Subtitle 2"/>
          <p:cNvSpPr>
            <a:spLocks noGrp="1"/>
          </p:cNvSpPr>
          <p:nvPr>
            <p:ph type="subTitle" idx="1"/>
          </p:nvPr>
        </p:nvSpPr>
        <p:spPr/>
        <p:txBody>
          <a:bodyPr/>
          <a:lstStyle/>
          <a:p>
            <a:r>
              <a:rPr lang="el-GR" dirty="0" smtClean="0"/>
              <a:t>Υπεύθυνη Καθηγήτρια</a:t>
            </a:r>
          </a:p>
          <a:p>
            <a:r>
              <a:rPr lang="el-GR" dirty="0" smtClean="0"/>
              <a:t>Κάτρη Μαρία ΠΕ80  </a:t>
            </a:r>
            <a:endParaRPr lang="el-GR" dirty="0"/>
          </a:p>
        </p:txBody>
      </p:sp>
    </p:spTree>
    <p:extLst>
      <p:ext uri="{BB962C8B-B14F-4D97-AF65-F5344CB8AC3E}">
        <p14:creationId xmlns:p14="http://schemas.microsoft.com/office/powerpoint/2010/main" val="186929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43189"/>
            <a:ext cx="8596668" cy="4998173"/>
          </a:xfrm>
        </p:spPr>
        <p:txBody>
          <a:bodyPr/>
          <a:lstStyle/>
          <a:p>
            <a:r>
              <a:rPr lang="el-GR" dirty="0"/>
              <a:t>Ο χορός είναι τέχνη που καλλιεργεί το νου και το σώμα, μας ψυχαγωγεί εκφραζόμαστε αλλά είναι και τρόπος επικοινωνίας. Ο παραδοσιακός χορός είναι ο τρόπος διατήρησης της παράδοσης και του λαϊκού πολιτισμού. Οι μαθητές/τριες καλούνται μέσα από τα μαθήματα παραδοσιακού χορού  να έρθουν σε επαφή με τις αξίες , παραδόσεις και την ιστορία του τόπου τους θα εστιάσουμε στις εξής περιοχές: ΛΕΣΒΟΣ-ΗΠΕΙΡΟΣ ΚΡΗΤΗ</a:t>
            </a:r>
          </a:p>
          <a:p>
            <a:r>
              <a:rPr lang="el-GR" dirty="0"/>
              <a:t> Οι διαιτητικές συνήθειες αποτελούν αναπόσπαστο κομμάτι του πολιτισμού ενός λαού. Μεταφέρονται, άλλωστε, από γενιά σε γενιά όπως και άλλες πολιτισμικές συνήθειες. Καλούμαστε να ανακαλύψουμε την παραδοσιακή διατροφή της Λέσβου  και να την συνδέσουμε με τον Πολιτισμό της</a:t>
            </a:r>
          </a:p>
        </p:txBody>
      </p:sp>
    </p:spTree>
    <p:extLst>
      <p:ext uri="{BB962C8B-B14F-4D97-AF65-F5344CB8AC3E}">
        <p14:creationId xmlns:p14="http://schemas.microsoft.com/office/powerpoint/2010/main" val="254740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a:t>Να μάθουν να χορεύουν παραδοσιακούς  χορούς  και να έρθουν  σε επαφή με την παράδοση και τις αξίες του τόπου τους.</a:t>
            </a:r>
          </a:p>
          <a:p>
            <a:r>
              <a:rPr lang="el-GR" dirty="0"/>
              <a:t>Να γυμνάζουν τον νου και το σώμα τους</a:t>
            </a:r>
          </a:p>
          <a:p>
            <a:r>
              <a:rPr lang="el-GR" dirty="0"/>
              <a:t>Να κατανοήσουν ότι η παραδοσιακή διατροφή είναι στοιχείο πολιτισμού</a:t>
            </a:r>
          </a:p>
          <a:p>
            <a:r>
              <a:rPr lang="el-GR" dirty="0"/>
              <a:t>Να νιώσουν την χαρά της συμμετοχής και της συλλογικότητας και της εμπιστοσύνης</a:t>
            </a:r>
          </a:p>
          <a:p>
            <a:r>
              <a:rPr lang="el-GR" dirty="0"/>
              <a:t>Να κοινωνικοποιηθούν και να καταλάβουν την αξία της συλλογικότητας</a:t>
            </a:r>
          </a:p>
        </p:txBody>
      </p:sp>
    </p:spTree>
    <p:extLst>
      <p:ext uri="{BB962C8B-B14F-4D97-AF65-F5344CB8AC3E}">
        <p14:creationId xmlns:p14="http://schemas.microsoft.com/office/powerpoint/2010/main" val="2743547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lstStyle/>
          <a:p>
            <a:pPr rtl="0"/>
            <a:r>
              <a:rPr lang="el-GR" dirty="0"/>
              <a:t>Παραδοσιακά φαγητά της Λέσβου </a:t>
            </a:r>
          </a:p>
        </p:txBody>
      </p:sp>
      <p:sp>
        <p:nvSpPr>
          <p:cNvPr id="3" name="Υπότιτλος 2"/>
          <p:cNvSpPr>
            <a:spLocks noGrp="1"/>
          </p:cNvSpPr>
          <p:nvPr>
            <p:ph type="subTitle" idx="1"/>
          </p:nvPr>
        </p:nvSpPr>
        <p:spPr>
          <a:xfrm>
            <a:off x="1650502" y="4528951"/>
            <a:ext cx="7766936" cy="1096899"/>
          </a:xfrm>
        </p:spPr>
        <p:txBody>
          <a:bodyPr rtlCol="0"/>
          <a:lstStyle/>
          <a:p>
            <a:pPr rtl="0"/>
            <a:r>
              <a:rPr lang="el-GR" dirty="0"/>
              <a:t>Όνομα: Φιόνα Ντανούσι και Δανάη Καρακίτσου</a:t>
            </a:r>
          </a:p>
        </p:txBody>
      </p:sp>
    </p:spTree>
    <p:extLst>
      <p:ext uri="{BB962C8B-B14F-4D97-AF65-F5344CB8AC3E}">
        <p14:creationId xmlns:p14="http://schemas.microsoft.com/office/powerpoint/2010/main" val="521040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209C154-B384-19BD-5B8E-888C258173A0}"/>
              </a:ext>
            </a:extLst>
          </p:cNvPr>
          <p:cNvSpPr>
            <a:spLocks noGrp="1"/>
          </p:cNvSpPr>
          <p:nvPr>
            <p:ph type="title"/>
          </p:nvPr>
        </p:nvSpPr>
        <p:spPr/>
        <p:txBody>
          <a:bodyPr>
            <a:normAutofit fontScale="90000"/>
          </a:bodyPr>
          <a:lstStyle/>
          <a:p>
            <a:r>
              <a:rPr lang="el-GR" dirty="0"/>
              <a:t>Εισαγωγή </a:t>
            </a:r>
            <a:br>
              <a:rPr lang="el-GR" dirty="0"/>
            </a:br>
            <a:endParaRPr lang="el-GR" dirty="0"/>
          </a:p>
        </p:txBody>
      </p:sp>
      <p:pic>
        <p:nvPicPr>
          <p:cNvPr id="6" name="Θέση εικόνας 5">
            <a:extLst>
              <a:ext uri="{FF2B5EF4-FFF2-40B4-BE49-F238E27FC236}">
                <a16:creationId xmlns="" xmlns:a16="http://schemas.microsoft.com/office/drawing/2014/main" id="{B703571D-44F9-34AB-3950-3EC38B89F3D6}"/>
              </a:ext>
            </a:extLst>
          </p:cNvPr>
          <p:cNvPicPr>
            <a:picLocks noGrp="1" noChangeAspect="1"/>
          </p:cNvPicPr>
          <p:nvPr>
            <p:ph type="pic" idx="1"/>
          </p:nvPr>
        </p:nvPicPr>
        <p:blipFill>
          <a:blip r:embed="rId2"/>
          <a:srcRect t="14218" b="14218"/>
          <a:stretch/>
        </p:blipFill>
        <p:spPr/>
      </p:pic>
      <p:sp>
        <p:nvSpPr>
          <p:cNvPr id="4" name="Θέση κειμένου 3">
            <a:extLst>
              <a:ext uri="{FF2B5EF4-FFF2-40B4-BE49-F238E27FC236}">
                <a16:creationId xmlns="" xmlns:a16="http://schemas.microsoft.com/office/drawing/2014/main" id="{7455248C-69B3-3855-2806-0E648DE64309}"/>
              </a:ext>
            </a:extLst>
          </p:cNvPr>
          <p:cNvSpPr>
            <a:spLocks noGrp="1"/>
          </p:cNvSpPr>
          <p:nvPr>
            <p:ph type="body" sz="half" idx="2"/>
          </p:nvPr>
        </p:nvSpPr>
        <p:spPr/>
        <p:txBody>
          <a:bodyPr>
            <a:noAutofit/>
          </a:bodyPr>
          <a:lstStyle/>
          <a:p>
            <a:r>
              <a:rPr lang="el-GR" sz="2000" dirty="0"/>
              <a:t>Η Λεσβος,εκτός από τις φυσικές της ομορφιές και τον πολιτισμό της, είναι ένα  νησί που παράγει ελληνικά παραδοσιακά προϊόντα και έχει να επιδείξει μοναδικά εδέσματα, τα οποία περιστρέφονται γύρω από τα κύρια διατροφικά αγαθά της. </a:t>
            </a:r>
          </a:p>
        </p:txBody>
      </p:sp>
    </p:spTree>
    <p:extLst>
      <p:ext uri="{BB962C8B-B14F-4D97-AF65-F5344CB8AC3E}">
        <p14:creationId xmlns:p14="http://schemas.microsoft.com/office/powerpoint/2010/main" val="444301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0D3022D-48C2-F520-B305-56CA64DCECBB}"/>
              </a:ext>
            </a:extLst>
          </p:cNvPr>
          <p:cNvSpPr>
            <a:spLocks noGrp="1"/>
          </p:cNvSpPr>
          <p:nvPr>
            <p:ph type="title"/>
          </p:nvPr>
        </p:nvSpPr>
        <p:spPr/>
        <p:txBody>
          <a:bodyPr/>
          <a:lstStyle/>
          <a:p>
            <a:r>
              <a:rPr lang="el-GR" dirty="0"/>
              <a:t>Βασικά προϊόντα της Λέσβου</a:t>
            </a:r>
          </a:p>
        </p:txBody>
      </p:sp>
      <p:sp>
        <p:nvSpPr>
          <p:cNvPr id="3" name="Θέση εικόνας 2">
            <a:extLst>
              <a:ext uri="{FF2B5EF4-FFF2-40B4-BE49-F238E27FC236}">
                <a16:creationId xmlns="" xmlns:a16="http://schemas.microsoft.com/office/drawing/2014/main" id="{CF0400A0-7BED-D18E-73A5-860417EC8CB0}"/>
              </a:ext>
            </a:extLst>
          </p:cNvPr>
          <p:cNvSpPr>
            <a:spLocks noGrp="1"/>
          </p:cNvSpPr>
          <p:nvPr>
            <p:ph idx="1"/>
          </p:nvPr>
        </p:nvSpPr>
        <p:spPr>
          <a:xfrm>
            <a:off x="677334" y="1488613"/>
            <a:ext cx="8596668" cy="3880773"/>
          </a:xfrm>
        </p:spPr>
        <p:txBody>
          <a:bodyPr>
            <a:noAutofit/>
          </a:bodyPr>
          <a:lstStyle/>
          <a:p>
            <a:r>
              <a:rPr lang="el-GR" sz="2400" dirty="0"/>
              <a:t>Τα βασικά προϊόντα της Λέσβου, που τυποποιούνται και εξάγονται από το νησί, είναι το ελαιόλαδο, τα τυροκομικά με τρία ΠΟΠ τυριά (φέτα, κασέρι, λαδωτήρι), το κρασί, το μέλι, καθώς και μια ευρεία ποικιλία από παραδοσιακά εδέσματα που φτιάχνονται με σπιτικές συνταγές, όπως μαρμελάδες, γλυκά του κουταλιού, γλυκά του ταψιού, την πλατσέντα, ένα είδος μπακλαβά, ζυμαρικά, χυλοπίτες, σάλτσες και παξιμάδια, αμυγδαλωτά, κουλουράκια, αλλά και τις περίφημες χαχλες (μορφοποιημένος τραχανάς σε σχήμα βαρκούλας) που παράγονται από οικοτεχνίες και γυναικείους συνεταιρισμού.</a:t>
            </a:r>
          </a:p>
        </p:txBody>
      </p:sp>
    </p:spTree>
    <p:extLst>
      <p:ext uri="{BB962C8B-B14F-4D97-AF65-F5344CB8AC3E}">
        <p14:creationId xmlns:p14="http://schemas.microsoft.com/office/powerpoint/2010/main" val="64397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73037C0-C263-2738-7A22-07C4DE59195B}"/>
              </a:ext>
            </a:extLst>
          </p:cNvPr>
          <p:cNvSpPr>
            <a:spLocks noGrp="1"/>
          </p:cNvSpPr>
          <p:nvPr>
            <p:ph type="title"/>
          </p:nvPr>
        </p:nvSpPr>
        <p:spPr>
          <a:xfrm>
            <a:off x="677334" y="310776"/>
            <a:ext cx="8596668" cy="1619624"/>
          </a:xfrm>
        </p:spPr>
        <p:txBody>
          <a:bodyPr/>
          <a:lstStyle/>
          <a:p>
            <a:r>
              <a:rPr lang="el-GR" dirty="0"/>
              <a:t>Βασικά διατροφικά στοιχεία της κουζίνας της Λέσβου </a:t>
            </a:r>
          </a:p>
        </p:txBody>
      </p:sp>
      <p:sp>
        <p:nvSpPr>
          <p:cNvPr id="4" name="Θέση κειμένου 3">
            <a:extLst>
              <a:ext uri="{FF2B5EF4-FFF2-40B4-BE49-F238E27FC236}">
                <a16:creationId xmlns="" xmlns:a16="http://schemas.microsoft.com/office/drawing/2014/main" id="{4806B3C6-F296-5025-2E9D-8CF92F9A2883}"/>
              </a:ext>
            </a:extLst>
          </p:cNvPr>
          <p:cNvSpPr>
            <a:spLocks noGrp="1"/>
          </p:cNvSpPr>
          <p:nvPr>
            <p:ph idx="1"/>
          </p:nvPr>
        </p:nvSpPr>
        <p:spPr>
          <a:xfrm>
            <a:off x="677334" y="1622707"/>
            <a:ext cx="8596668" cy="3880773"/>
          </a:xfrm>
        </p:spPr>
        <p:txBody>
          <a:bodyPr>
            <a:noAutofit/>
          </a:bodyPr>
          <a:lstStyle/>
          <a:p>
            <a:pPr marL="0" indent="0">
              <a:buNone/>
            </a:pPr>
            <a:r>
              <a:rPr lang="el-GR" sz="2400" dirty="0"/>
              <a:t> Βασικό διατροφικό στοιχείο της γαστρονομικής κουλτούρα της Λέσβου αποτελούν τα ψάρια και τα οστρακοειδή, που ψαρεύονται στις καθαρές θάλασσες του νησιού. Κάποια από αυτά αποτελούν διεθνώς σπάνια είδη, όπως χτένια, οι σαρδέλες της Καλλονής(παπαλίνες, σαρδέλες , σαρδέλες ωμές τις στιγμής με αλάτι) και τα νοστιμότατα χταπόδια της Λέσβου. </a:t>
            </a:r>
          </a:p>
          <a:p>
            <a:pPr marL="0" indent="0">
              <a:buNone/>
            </a:pPr>
            <a:r>
              <a:rPr lang="el-GR" sz="2400" dirty="0"/>
              <a:t>Από το πλούσιο και ιδιαίτερα γευστικό τραπέζι του νησιού δεν θα μπορούσε να απουσιάζει το φημισμένο ούζο, που συνδυάζει την διατροφή με την κουλτούρα και την παράδοση, δημιουργώντας μια μοναδική γαστρονομική εμπειρία. </a:t>
            </a:r>
          </a:p>
        </p:txBody>
      </p:sp>
    </p:spTree>
    <p:extLst>
      <p:ext uri="{BB962C8B-B14F-4D97-AF65-F5344CB8AC3E}">
        <p14:creationId xmlns:p14="http://schemas.microsoft.com/office/powerpoint/2010/main" val="183588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4BFBE37-3284-DC3D-9358-1498F4E39AA3}"/>
              </a:ext>
            </a:extLst>
          </p:cNvPr>
          <p:cNvSpPr>
            <a:spLocks noGrp="1"/>
          </p:cNvSpPr>
          <p:nvPr>
            <p:ph type="title"/>
          </p:nvPr>
        </p:nvSpPr>
        <p:spPr>
          <a:xfrm>
            <a:off x="700391" y="160742"/>
            <a:ext cx="3854528" cy="1424971"/>
          </a:xfrm>
        </p:spPr>
        <p:txBody>
          <a:bodyPr/>
          <a:lstStyle/>
          <a:p>
            <a:r>
              <a:rPr lang="el-GR" dirty="0"/>
              <a:t>Εστιατόρια και ταβέρνες  </a:t>
            </a:r>
          </a:p>
        </p:txBody>
      </p:sp>
      <p:pic>
        <p:nvPicPr>
          <p:cNvPr id="5" name="Θέση περιεχομένου 4">
            <a:extLst>
              <a:ext uri="{FF2B5EF4-FFF2-40B4-BE49-F238E27FC236}">
                <a16:creationId xmlns="" xmlns:a16="http://schemas.microsoft.com/office/drawing/2014/main" id="{28837F88-CBE5-2804-7B71-CEE5E089922B}"/>
              </a:ext>
            </a:extLst>
          </p:cNvPr>
          <p:cNvPicPr>
            <a:picLocks noGrp="1" noChangeAspect="1"/>
          </p:cNvPicPr>
          <p:nvPr>
            <p:ph idx="1"/>
          </p:nvPr>
        </p:nvPicPr>
        <p:blipFill>
          <a:blip r:embed="rId2"/>
          <a:stretch>
            <a:fillRect/>
          </a:stretch>
        </p:blipFill>
        <p:spPr>
          <a:xfrm>
            <a:off x="4685552" y="1585713"/>
            <a:ext cx="4733365" cy="4450521"/>
          </a:xfrm>
        </p:spPr>
      </p:pic>
      <p:sp>
        <p:nvSpPr>
          <p:cNvPr id="3" name="Θέση περιεχομένου 2">
            <a:extLst>
              <a:ext uri="{FF2B5EF4-FFF2-40B4-BE49-F238E27FC236}">
                <a16:creationId xmlns="" xmlns:a16="http://schemas.microsoft.com/office/drawing/2014/main" id="{149A24C9-3797-1265-C36A-80CE7D7DFCF7}"/>
              </a:ext>
            </a:extLst>
          </p:cNvPr>
          <p:cNvSpPr>
            <a:spLocks noGrp="1"/>
          </p:cNvSpPr>
          <p:nvPr>
            <p:ph type="body" sz="half" idx="2"/>
          </p:nvPr>
        </p:nvSpPr>
        <p:spPr>
          <a:xfrm>
            <a:off x="569758" y="1985917"/>
            <a:ext cx="3854528" cy="2584449"/>
          </a:xfrm>
        </p:spPr>
        <p:txBody>
          <a:bodyPr>
            <a:noAutofit/>
          </a:bodyPr>
          <a:lstStyle/>
          <a:p>
            <a:r>
              <a:rPr lang="el-GR" sz="2000" dirty="0"/>
              <a:t>Οι κυριότερες παραδοσιακές συνταγές της Λέσβου που μπορεί κανείς  να βρει σε εστιατόρια και ταβέρνες είναι : </a:t>
            </a:r>
          </a:p>
          <a:p>
            <a:r>
              <a:rPr lang="el-GR" sz="2000" dirty="0"/>
              <a:t>•γαρίδες ή μύδια σαγανάκι με σάλτσα ντομάτας, φέτα, πιπέρια και μπαχαρικά </a:t>
            </a:r>
          </a:p>
          <a:p>
            <a:r>
              <a:rPr lang="el-GR" sz="2000" dirty="0"/>
              <a:t>•αντζούγιες παστές με λαδόξιδο</a:t>
            </a:r>
          </a:p>
          <a:p>
            <a:r>
              <a:rPr lang="el-GR" sz="2000" dirty="0"/>
              <a:t>• καλαμαράκια γεμιστά </a:t>
            </a:r>
          </a:p>
          <a:p>
            <a:r>
              <a:rPr lang="el-GR" sz="2000" dirty="0"/>
              <a:t>•αρνάκι </a:t>
            </a:r>
            <a:r>
              <a:rPr lang="el-GR" sz="2000" dirty="0" err="1"/>
              <a:t>γιαουρτλού</a:t>
            </a:r>
            <a:endParaRPr lang="el-GR" sz="2000" dirty="0"/>
          </a:p>
          <a:p>
            <a:r>
              <a:rPr lang="el-GR" sz="2000" dirty="0"/>
              <a:t>•σφουγγάτο  με κολοκύθι </a:t>
            </a:r>
          </a:p>
        </p:txBody>
      </p:sp>
    </p:spTree>
    <p:extLst>
      <p:ext uri="{BB962C8B-B14F-4D97-AF65-F5344CB8AC3E}">
        <p14:creationId xmlns:p14="http://schemas.microsoft.com/office/powerpoint/2010/main" val="276363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Συμμετοχή μαθητών</a:t>
            </a:r>
            <a:br>
              <a:rPr lang="el-GR" dirty="0" smtClean="0"/>
            </a:br>
            <a:endParaRPr lang="el-GR" dirty="0"/>
          </a:p>
        </p:txBody>
      </p:sp>
      <p:sp>
        <p:nvSpPr>
          <p:cNvPr id="3" name="Rectangle 2"/>
          <p:cNvSpPr/>
          <p:nvPr/>
        </p:nvSpPr>
        <p:spPr>
          <a:xfrm>
            <a:off x="1146220" y="1305342"/>
            <a:ext cx="7997780" cy="4247317"/>
          </a:xfrm>
          <a:prstGeom prst="rect">
            <a:avLst/>
          </a:prstGeom>
        </p:spPr>
        <p:txBody>
          <a:bodyPr wrap="square">
            <a:spAutoFit/>
          </a:bodyPr>
          <a:lstStyle/>
          <a:p>
            <a:pPr lvl="0"/>
            <a:r>
              <a:rPr lang="el-GR" dirty="0"/>
              <a:t>ΓΙΟΝΑ ΣΕΝΚΑ</a:t>
            </a:r>
          </a:p>
          <a:p>
            <a:pPr lvl="0"/>
            <a:r>
              <a:rPr lang="el-GR" dirty="0"/>
              <a:t>ΜΠΑΙΜΠΑΚΗ ΑΝΝΑ</a:t>
            </a:r>
          </a:p>
          <a:p>
            <a:pPr lvl="0"/>
            <a:r>
              <a:rPr lang="el-GR" dirty="0"/>
              <a:t>ΠΑΤΡΙΑΝΑΚΟΥ ΙΩΑΝΝΑ</a:t>
            </a:r>
          </a:p>
          <a:p>
            <a:pPr lvl="0"/>
            <a:r>
              <a:rPr lang="el-GR" dirty="0"/>
              <a:t>ΤΣΕΛΙΚΗ ΜΕΛΙΝΑ</a:t>
            </a:r>
          </a:p>
          <a:p>
            <a:pPr lvl="0"/>
            <a:r>
              <a:rPr lang="el-GR" dirty="0"/>
              <a:t>ΓΙΟΥΒΑΝΗ ΜΑΡΚΑΙΤΗ</a:t>
            </a:r>
          </a:p>
          <a:p>
            <a:pPr lvl="0"/>
            <a:r>
              <a:rPr lang="el-GR" dirty="0"/>
              <a:t>ΔΗΜΗΤΡΑΚΟΠΟΥΛΟΣ ΠΕΤΡΟΣ</a:t>
            </a:r>
          </a:p>
          <a:p>
            <a:pPr lvl="0"/>
            <a:r>
              <a:rPr lang="el-GR" dirty="0"/>
              <a:t>ΝΤΑΝΟΥΣΙ ΦΙΟΝΑ</a:t>
            </a:r>
          </a:p>
          <a:p>
            <a:pPr lvl="0"/>
            <a:r>
              <a:rPr lang="el-GR" dirty="0"/>
              <a:t>ΚΑΡΑΚΙΤΣΟΥ ΔΑΝΑΗ</a:t>
            </a:r>
          </a:p>
          <a:p>
            <a:pPr lvl="0"/>
            <a:r>
              <a:rPr lang="el-GR" dirty="0"/>
              <a:t>ΚΟΥΡΤΗ ΧΡΥΣΑ</a:t>
            </a:r>
          </a:p>
          <a:p>
            <a:pPr lvl="0"/>
            <a:r>
              <a:rPr lang="el-GR" dirty="0"/>
              <a:t>ΔΗΜΗΤΡΑΚΟΠΟΥΛΟΥ ΧΡΙΣΤΙΝΑ Α2</a:t>
            </a:r>
          </a:p>
          <a:p>
            <a:pPr lvl="0"/>
            <a:r>
              <a:rPr lang="el-GR" dirty="0"/>
              <a:t>ΚΑΡΑΟΓΛΆΝΟΓΛΟΥ ΕΥΑ Α2</a:t>
            </a:r>
          </a:p>
          <a:p>
            <a:pPr lvl="0"/>
            <a:r>
              <a:rPr lang="el-GR" dirty="0"/>
              <a:t>ΓΕΩΡΓΙΑΔΗΣ ΠΑΝΑΓΙΩΤΗΣ</a:t>
            </a:r>
          </a:p>
          <a:p>
            <a:pPr lvl="0"/>
            <a:r>
              <a:rPr lang="el-GR" dirty="0"/>
              <a:t>ΓΕΩΡΓΙΑΔΗ ΚΑΤΕΡΙΝΑ</a:t>
            </a:r>
          </a:p>
          <a:p>
            <a:pPr lvl="0"/>
            <a:r>
              <a:rPr lang="el-GR" dirty="0"/>
              <a:t>ΚΩΣΙΦΙΔΟΥ ΘΕΟΔΩΡΑ-ΔΕΣΠΟΙΝΑ</a:t>
            </a:r>
          </a:p>
          <a:p>
            <a:r>
              <a:rPr lang="el-GR" dirty="0"/>
              <a:t> </a:t>
            </a:r>
          </a:p>
        </p:txBody>
      </p:sp>
    </p:spTree>
    <p:extLst>
      <p:ext uri="{BB962C8B-B14F-4D97-AF65-F5344CB8AC3E}">
        <p14:creationId xmlns:p14="http://schemas.microsoft.com/office/powerpoint/2010/main" val="1357693136"/>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TotalTime>
  <Words>514</Words>
  <Application>Microsoft Office PowerPoint</Application>
  <PresentationFormat>Custom</PresentationFormat>
  <Paragraphs>43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Όψη</vt:lpstr>
      <vt:lpstr>ΧΟΡΟΙ ΚΑΙ ΓΕΥΣΕΙΣ ΑΠΌ ΤΗΝ ΕΛΛΑΔΑ</vt:lpstr>
      <vt:lpstr>PowerPoint Presentation</vt:lpstr>
      <vt:lpstr>PowerPoint Presentation</vt:lpstr>
      <vt:lpstr>Παραδοσιακά φαγητά της Λέσβου </vt:lpstr>
      <vt:lpstr>Εισαγωγή  </vt:lpstr>
      <vt:lpstr>Βασικά προϊόντα της Λέσβου</vt:lpstr>
      <vt:lpstr>Βασικά διατροφικά στοιχεία της κουζίνας της Λέσβου </vt:lpstr>
      <vt:lpstr>Εστιατόρια και ταβέρνες  </vt:lpstr>
      <vt:lpstr>Συμμετοχή μαθητών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Παραδοσιακά φαγητά της Λέσβου </dc:title>
  <dc:creator>Φιονα Ντανουσι</dc:creator>
  <cp:lastModifiedBy>2ο Γυμν. Ν. Ιωνίας</cp:lastModifiedBy>
  <cp:revision>4</cp:revision>
  <dcterms:created xsi:type="dcterms:W3CDTF">2024-05-13T18:21:34Z</dcterms:created>
  <dcterms:modified xsi:type="dcterms:W3CDTF">2024-05-24T09:08:34Z</dcterms:modified>
</cp:coreProperties>
</file>